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94" r:id="rId4"/>
    <p:sldMasterId id="2147483806" r:id="rId5"/>
    <p:sldMasterId id="2147483818" r:id="rId6"/>
    <p:sldMasterId id="2147483830" r:id="rId7"/>
    <p:sldMasterId id="2147483842" r:id="rId8"/>
    <p:sldMasterId id="2147483854" r:id="rId9"/>
    <p:sldMasterId id="2147483866" r:id="rId10"/>
    <p:sldMasterId id="2147484115" r:id="rId11"/>
    <p:sldMasterId id="2147484127" r:id="rId12"/>
    <p:sldMasterId id="2147484139" r:id="rId13"/>
    <p:sldMasterId id="2147484458" r:id="rId14"/>
    <p:sldMasterId id="2147484471" r:id="rId15"/>
  </p:sldMasterIdLst>
  <p:notesMasterIdLst>
    <p:notesMasterId r:id="rId43"/>
  </p:notesMasterIdLst>
  <p:handoutMasterIdLst>
    <p:handoutMasterId r:id="rId44"/>
  </p:handoutMasterIdLst>
  <p:sldIdLst>
    <p:sldId id="287" r:id="rId16"/>
    <p:sldId id="286" r:id="rId17"/>
    <p:sldId id="316" r:id="rId18"/>
    <p:sldId id="314" r:id="rId19"/>
    <p:sldId id="291" r:id="rId20"/>
    <p:sldId id="297" r:id="rId21"/>
    <p:sldId id="292" r:id="rId22"/>
    <p:sldId id="293" r:id="rId23"/>
    <p:sldId id="294" r:id="rId24"/>
    <p:sldId id="260" r:id="rId25"/>
    <p:sldId id="320" r:id="rId26"/>
    <p:sldId id="318" r:id="rId27"/>
    <p:sldId id="298" r:id="rId28"/>
    <p:sldId id="295" r:id="rId29"/>
    <p:sldId id="296" r:id="rId30"/>
    <p:sldId id="305" r:id="rId31"/>
    <p:sldId id="303" r:id="rId32"/>
    <p:sldId id="321" r:id="rId33"/>
    <p:sldId id="322" r:id="rId34"/>
    <p:sldId id="307" r:id="rId35"/>
    <p:sldId id="280" r:id="rId36"/>
    <p:sldId id="306" r:id="rId37"/>
    <p:sldId id="302" r:id="rId38"/>
    <p:sldId id="323" r:id="rId39"/>
    <p:sldId id="308" r:id="rId40"/>
    <p:sldId id="309" r:id="rId41"/>
    <p:sldId id="310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99FF"/>
    <a:srgbClr val="008000"/>
    <a:srgbClr val="0000CC"/>
    <a:srgbClr val="FF00FF"/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BC1CF5-499A-4370-9010-E44F6127C7E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1E9A0-2C11-43FF-A38F-AF6E264D4EC9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endParaRPr lang="en-US" sz="3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E833B-913C-47BD-9716-0E52DA598339}" type="parTrans" cxnId="{D00C010D-8656-49CD-B56F-6E6AA40091BB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7D070-A5F3-41AB-BA5D-278BB9BF872F}" type="sibTrans" cxnId="{D00C010D-8656-49CD-B56F-6E6AA40091BB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E33D1F-93D9-4AFA-8818-0EF09ED0867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vi-VN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Từ đầu ...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rặng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phi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rì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thổi</a:t>
          </a:r>
          <a:r>
            <a:rPr lang="vi-VN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139F66C-9784-48F3-B064-5236C4F4C55D}" type="parTrans" cxnId="{19748D5F-26C9-488A-B394-F127DB80B24E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B9B5EC-CF49-41E7-8B30-39DD7ADEC432}" type="sibTrans" cxnId="{19748D5F-26C9-488A-B394-F127DB80B24E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00A8DF-85D0-4318-92CA-B56C82E5B647}">
      <dgm:prSet phldrT="[Text]" custT="1"/>
      <dgm:spPr>
        <a:solidFill>
          <a:srgbClr val="92D050"/>
        </a:solidFill>
      </dgm:spPr>
      <dgm:t>
        <a:bodyPr/>
        <a:lstStyle/>
        <a:p>
          <a:pPr algn="l"/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Hiền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Lương</a:t>
          </a:r>
          <a:r>
            <a:rPr lang="vi-VN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...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sang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vi-VN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FE0AF-1440-4177-A336-D9F0C29B1C23}" type="parTrans" cxnId="{BC9219DA-429A-462F-8F4B-843C46DF8FA8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501DAB-FD70-44BE-A0D0-873A6645FA7D}" type="sibTrans" cxnId="{BC9219DA-429A-462F-8F4B-843C46DF8FA8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0ACE3-B4E5-4BEF-A26A-737CB8DBED3B}">
      <dgm:prSet phldrT="[Text]" custT="1"/>
      <dgm:spPr>
        <a:solidFill>
          <a:srgbClr val="D759CD"/>
        </a:solidFill>
      </dgm:spPr>
      <dgm:t>
        <a:bodyPr/>
        <a:lstStyle/>
        <a:p>
          <a:pPr algn="l"/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xưa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ví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r>
            <a:rPr lang="vi-VN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...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kim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620A9F88-1B45-4EE0-BC46-4611DB942500}" type="parTrans" cxnId="{9ECE89AE-CEFA-4C5C-8238-1B2B625272A2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05BF33-A685-4A82-8ACB-C25D177EDB08}" type="sibTrans" cxnId="{9ECE89AE-CEFA-4C5C-8238-1B2B625272A2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6344C-83F2-4009-BC51-4319892C2A99}" type="pres">
      <dgm:prSet presAssocID="{60BC1CF5-499A-4370-9010-E44F6127C7E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436B5F5-D4CF-4F73-B11A-BA6E362BFA13}" type="pres">
      <dgm:prSet presAssocID="{0291E9A0-2C11-43FF-A38F-AF6E264D4EC9}" presName="root1" presStyleCnt="0"/>
      <dgm:spPr/>
    </dgm:pt>
    <dgm:pt modelId="{876F610C-ACD6-4A0F-B3CB-E6652279C46A}" type="pres">
      <dgm:prSet presAssocID="{0291E9A0-2C11-43FF-A38F-AF6E264D4EC9}" presName="LevelOneTextNode" presStyleLbl="node0" presStyleIdx="0" presStyleCnt="1" custScaleX="66922" custLinFactNeighborX="-6862" custLinFactNeighborY="-17038">
        <dgm:presLayoutVars>
          <dgm:chPref val="3"/>
        </dgm:presLayoutVars>
      </dgm:prSet>
      <dgm:spPr/>
    </dgm:pt>
    <dgm:pt modelId="{E7B50D58-79CF-4BBF-9B46-D8D74E37B9CC}" type="pres">
      <dgm:prSet presAssocID="{0291E9A0-2C11-43FF-A38F-AF6E264D4EC9}" presName="level2hierChild" presStyleCnt="0"/>
      <dgm:spPr/>
    </dgm:pt>
    <dgm:pt modelId="{6EA5D249-E955-4F71-BD03-9398DA2848DB}" type="pres">
      <dgm:prSet presAssocID="{9139F66C-9784-48F3-B064-5236C4F4C55D}" presName="conn2-1" presStyleLbl="parChTrans1D2" presStyleIdx="0" presStyleCnt="3"/>
      <dgm:spPr/>
    </dgm:pt>
    <dgm:pt modelId="{E81F4610-F8DA-475F-9B80-C1B9715511E9}" type="pres">
      <dgm:prSet presAssocID="{9139F66C-9784-48F3-B064-5236C4F4C55D}" presName="connTx" presStyleLbl="parChTrans1D2" presStyleIdx="0" presStyleCnt="3"/>
      <dgm:spPr/>
    </dgm:pt>
    <dgm:pt modelId="{52E6F59F-8598-41E8-9F7E-3629F27E8CC2}" type="pres">
      <dgm:prSet presAssocID="{30E33D1F-93D9-4AFA-8818-0EF09ED08670}" presName="root2" presStyleCnt="0"/>
      <dgm:spPr/>
    </dgm:pt>
    <dgm:pt modelId="{669C45F2-01CC-4A95-BFC0-4420A6D6F3E3}" type="pres">
      <dgm:prSet presAssocID="{30E33D1F-93D9-4AFA-8818-0EF09ED08670}" presName="LevelTwoTextNode" presStyleLbl="node2" presStyleIdx="0" presStyleCnt="3" custScaleX="371975">
        <dgm:presLayoutVars>
          <dgm:chPref val="3"/>
        </dgm:presLayoutVars>
      </dgm:prSet>
      <dgm:spPr/>
    </dgm:pt>
    <dgm:pt modelId="{76D47A8F-ECFD-4206-810B-CD814B5EB5C0}" type="pres">
      <dgm:prSet presAssocID="{30E33D1F-93D9-4AFA-8818-0EF09ED08670}" presName="level3hierChild" presStyleCnt="0"/>
      <dgm:spPr/>
    </dgm:pt>
    <dgm:pt modelId="{6AA4E9E1-4BCF-4807-A0E8-B42C73077393}" type="pres">
      <dgm:prSet presAssocID="{0B2FE0AF-1440-4177-A336-D9F0C29B1C23}" presName="conn2-1" presStyleLbl="parChTrans1D2" presStyleIdx="1" presStyleCnt="3"/>
      <dgm:spPr/>
    </dgm:pt>
    <dgm:pt modelId="{A7A99710-6FF9-400B-887A-C1FD29E774B7}" type="pres">
      <dgm:prSet presAssocID="{0B2FE0AF-1440-4177-A336-D9F0C29B1C23}" presName="connTx" presStyleLbl="parChTrans1D2" presStyleIdx="1" presStyleCnt="3"/>
      <dgm:spPr/>
    </dgm:pt>
    <dgm:pt modelId="{E66058BC-6313-4E83-B4A8-F2B971571F1C}" type="pres">
      <dgm:prSet presAssocID="{AE00A8DF-85D0-4318-92CA-B56C82E5B647}" presName="root2" presStyleCnt="0"/>
      <dgm:spPr/>
    </dgm:pt>
    <dgm:pt modelId="{F333B804-6E0D-4A26-9E64-CF3F5309B04B}" type="pres">
      <dgm:prSet presAssocID="{AE00A8DF-85D0-4318-92CA-B56C82E5B647}" presName="LevelTwoTextNode" presStyleLbl="node2" presStyleIdx="1" presStyleCnt="3" custScaleX="372509">
        <dgm:presLayoutVars>
          <dgm:chPref val="3"/>
        </dgm:presLayoutVars>
      </dgm:prSet>
      <dgm:spPr/>
    </dgm:pt>
    <dgm:pt modelId="{3FA7C73A-6D12-4D6E-BD68-D8739DBC47EE}" type="pres">
      <dgm:prSet presAssocID="{AE00A8DF-85D0-4318-92CA-B56C82E5B647}" presName="level3hierChild" presStyleCnt="0"/>
      <dgm:spPr/>
    </dgm:pt>
    <dgm:pt modelId="{B788DD8E-7E87-4FAE-AECE-22D25B26CFB4}" type="pres">
      <dgm:prSet presAssocID="{620A9F88-1B45-4EE0-BC46-4611DB942500}" presName="conn2-1" presStyleLbl="parChTrans1D2" presStyleIdx="2" presStyleCnt="3"/>
      <dgm:spPr/>
    </dgm:pt>
    <dgm:pt modelId="{96C08530-3C75-4602-AB23-B24BE7D803B8}" type="pres">
      <dgm:prSet presAssocID="{620A9F88-1B45-4EE0-BC46-4611DB942500}" presName="connTx" presStyleLbl="parChTrans1D2" presStyleIdx="2" presStyleCnt="3"/>
      <dgm:spPr/>
    </dgm:pt>
    <dgm:pt modelId="{DE728D8D-C5BA-4292-B02A-8AB27F3EF5DC}" type="pres">
      <dgm:prSet presAssocID="{E420ACE3-B4E5-4BEF-A26A-737CB8DBED3B}" presName="root2" presStyleCnt="0"/>
      <dgm:spPr/>
    </dgm:pt>
    <dgm:pt modelId="{5C38E64A-DD89-4E4B-9312-B299C856D4DB}" type="pres">
      <dgm:prSet presAssocID="{E420ACE3-B4E5-4BEF-A26A-737CB8DBED3B}" presName="LevelTwoTextNode" presStyleLbl="node2" presStyleIdx="2" presStyleCnt="3" custScaleX="373703">
        <dgm:presLayoutVars>
          <dgm:chPref val="3"/>
        </dgm:presLayoutVars>
      </dgm:prSet>
      <dgm:spPr/>
    </dgm:pt>
    <dgm:pt modelId="{1B4AEDE9-CB20-4FB1-A182-3E8DD421AD04}" type="pres">
      <dgm:prSet presAssocID="{E420ACE3-B4E5-4BEF-A26A-737CB8DBED3B}" presName="level3hierChild" presStyleCnt="0"/>
      <dgm:spPr/>
    </dgm:pt>
  </dgm:ptLst>
  <dgm:cxnLst>
    <dgm:cxn modelId="{D00C010D-8656-49CD-B56F-6E6AA40091BB}" srcId="{60BC1CF5-499A-4370-9010-E44F6127C7E1}" destId="{0291E9A0-2C11-43FF-A38F-AF6E264D4EC9}" srcOrd="0" destOrd="0" parTransId="{DC7E833B-913C-47BD-9716-0E52DA598339}" sibTransId="{3597D070-A5F3-41AB-BA5D-278BB9BF872F}"/>
    <dgm:cxn modelId="{EE4CFA26-1DB5-4577-AB37-D80885E67AD2}" type="presOf" srcId="{620A9F88-1B45-4EE0-BC46-4611DB942500}" destId="{96C08530-3C75-4602-AB23-B24BE7D803B8}" srcOrd="1" destOrd="0" presId="urn:microsoft.com/office/officeart/2005/8/layout/hierarchy2"/>
    <dgm:cxn modelId="{721C4D3E-81F4-4F9E-BFF0-599CF94192EB}" type="presOf" srcId="{0B2FE0AF-1440-4177-A336-D9F0C29B1C23}" destId="{A7A99710-6FF9-400B-887A-C1FD29E774B7}" srcOrd="1" destOrd="0" presId="urn:microsoft.com/office/officeart/2005/8/layout/hierarchy2"/>
    <dgm:cxn modelId="{19748D5F-26C9-488A-B394-F127DB80B24E}" srcId="{0291E9A0-2C11-43FF-A38F-AF6E264D4EC9}" destId="{30E33D1F-93D9-4AFA-8818-0EF09ED08670}" srcOrd="0" destOrd="0" parTransId="{9139F66C-9784-48F3-B064-5236C4F4C55D}" sibTransId="{8EB9B5EC-CF49-41E7-8B30-39DD7ADEC432}"/>
    <dgm:cxn modelId="{7D5F3F61-6CF2-486D-BE33-41C6BC9EC004}" type="presOf" srcId="{0B2FE0AF-1440-4177-A336-D9F0C29B1C23}" destId="{6AA4E9E1-4BCF-4807-A0E8-B42C73077393}" srcOrd="0" destOrd="0" presId="urn:microsoft.com/office/officeart/2005/8/layout/hierarchy2"/>
    <dgm:cxn modelId="{53D3B844-F694-4B88-B763-758A3C9F7313}" type="presOf" srcId="{E420ACE3-B4E5-4BEF-A26A-737CB8DBED3B}" destId="{5C38E64A-DD89-4E4B-9312-B299C856D4DB}" srcOrd="0" destOrd="0" presId="urn:microsoft.com/office/officeart/2005/8/layout/hierarchy2"/>
    <dgm:cxn modelId="{76B25666-7BF3-4BFC-A4F5-4D93F81D26E9}" type="presOf" srcId="{0291E9A0-2C11-43FF-A38F-AF6E264D4EC9}" destId="{876F610C-ACD6-4A0F-B3CB-E6652279C46A}" srcOrd="0" destOrd="0" presId="urn:microsoft.com/office/officeart/2005/8/layout/hierarchy2"/>
    <dgm:cxn modelId="{EE487F67-7A52-41F1-9508-E6CCA6347DC4}" type="presOf" srcId="{620A9F88-1B45-4EE0-BC46-4611DB942500}" destId="{B788DD8E-7E87-4FAE-AECE-22D25B26CFB4}" srcOrd="0" destOrd="0" presId="urn:microsoft.com/office/officeart/2005/8/layout/hierarchy2"/>
    <dgm:cxn modelId="{F9731E4B-4F36-4A14-8942-E0A28672DD29}" type="presOf" srcId="{30E33D1F-93D9-4AFA-8818-0EF09ED08670}" destId="{669C45F2-01CC-4A95-BFC0-4420A6D6F3E3}" srcOrd="0" destOrd="0" presId="urn:microsoft.com/office/officeart/2005/8/layout/hierarchy2"/>
    <dgm:cxn modelId="{0BE4BB54-0C8C-4A7B-97A8-031C1D5960CE}" type="presOf" srcId="{60BC1CF5-499A-4370-9010-E44F6127C7E1}" destId="{AB96344C-83F2-4009-BC51-4319892C2A99}" srcOrd="0" destOrd="0" presId="urn:microsoft.com/office/officeart/2005/8/layout/hierarchy2"/>
    <dgm:cxn modelId="{6DF315AC-33C6-430A-82D3-4CDD00EF899A}" type="presOf" srcId="{9139F66C-9784-48F3-B064-5236C4F4C55D}" destId="{E81F4610-F8DA-475F-9B80-C1B9715511E9}" srcOrd="1" destOrd="0" presId="urn:microsoft.com/office/officeart/2005/8/layout/hierarchy2"/>
    <dgm:cxn modelId="{9ECE89AE-CEFA-4C5C-8238-1B2B625272A2}" srcId="{0291E9A0-2C11-43FF-A38F-AF6E264D4EC9}" destId="{E420ACE3-B4E5-4BEF-A26A-737CB8DBED3B}" srcOrd="2" destOrd="0" parTransId="{620A9F88-1B45-4EE0-BC46-4611DB942500}" sibTransId="{F005BF33-A685-4A82-8ACB-C25D177EDB08}"/>
    <dgm:cxn modelId="{FB869DB3-9E3F-4FE5-8BCA-5DC7D21F5526}" type="presOf" srcId="{9139F66C-9784-48F3-B064-5236C4F4C55D}" destId="{6EA5D249-E955-4F71-BD03-9398DA2848DB}" srcOrd="0" destOrd="0" presId="urn:microsoft.com/office/officeart/2005/8/layout/hierarchy2"/>
    <dgm:cxn modelId="{1E29D4B8-3CF4-4EE6-A6B6-9D7B36C37B49}" type="presOf" srcId="{AE00A8DF-85D0-4318-92CA-B56C82E5B647}" destId="{F333B804-6E0D-4A26-9E64-CF3F5309B04B}" srcOrd="0" destOrd="0" presId="urn:microsoft.com/office/officeart/2005/8/layout/hierarchy2"/>
    <dgm:cxn modelId="{BC9219DA-429A-462F-8F4B-843C46DF8FA8}" srcId="{0291E9A0-2C11-43FF-A38F-AF6E264D4EC9}" destId="{AE00A8DF-85D0-4318-92CA-B56C82E5B647}" srcOrd="1" destOrd="0" parTransId="{0B2FE0AF-1440-4177-A336-D9F0C29B1C23}" sibTransId="{5E501DAB-FD70-44BE-A0D0-873A6645FA7D}"/>
    <dgm:cxn modelId="{160CF92F-F3F3-4042-BEF5-714CBE01E02F}" type="presParOf" srcId="{AB96344C-83F2-4009-BC51-4319892C2A99}" destId="{5436B5F5-D4CF-4F73-B11A-BA6E362BFA13}" srcOrd="0" destOrd="0" presId="urn:microsoft.com/office/officeart/2005/8/layout/hierarchy2"/>
    <dgm:cxn modelId="{BA96C48C-2C96-4F1F-9DEE-C0FBC93ACCEB}" type="presParOf" srcId="{5436B5F5-D4CF-4F73-B11A-BA6E362BFA13}" destId="{876F610C-ACD6-4A0F-B3CB-E6652279C46A}" srcOrd="0" destOrd="0" presId="urn:microsoft.com/office/officeart/2005/8/layout/hierarchy2"/>
    <dgm:cxn modelId="{CD96571D-2970-4B25-853C-DC3E20FFF2DD}" type="presParOf" srcId="{5436B5F5-D4CF-4F73-B11A-BA6E362BFA13}" destId="{E7B50D58-79CF-4BBF-9B46-D8D74E37B9CC}" srcOrd="1" destOrd="0" presId="urn:microsoft.com/office/officeart/2005/8/layout/hierarchy2"/>
    <dgm:cxn modelId="{9F154C5D-DB03-4C20-94E3-7526DDC9A74B}" type="presParOf" srcId="{E7B50D58-79CF-4BBF-9B46-D8D74E37B9CC}" destId="{6EA5D249-E955-4F71-BD03-9398DA2848DB}" srcOrd="0" destOrd="0" presId="urn:microsoft.com/office/officeart/2005/8/layout/hierarchy2"/>
    <dgm:cxn modelId="{7343E361-519E-4330-B7A7-BE26633920BB}" type="presParOf" srcId="{6EA5D249-E955-4F71-BD03-9398DA2848DB}" destId="{E81F4610-F8DA-475F-9B80-C1B9715511E9}" srcOrd="0" destOrd="0" presId="urn:microsoft.com/office/officeart/2005/8/layout/hierarchy2"/>
    <dgm:cxn modelId="{3F1909D9-1479-455B-8A0C-26444A4D355E}" type="presParOf" srcId="{E7B50D58-79CF-4BBF-9B46-D8D74E37B9CC}" destId="{52E6F59F-8598-41E8-9F7E-3629F27E8CC2}" srcOrd="1" destOrd="0" presId="urn:microsoft.com/office/officeart/2005/8/layout/hierarchy2"/>
    <dgm:cxn modelId="{32001840-5168-4245-A7B5-DC00E358B1FC}" type="presParOf" srcId="{52E6F59F-8598-41E8-9F7E-3629F27E8CC2}" destId="{669C45F2-01CC-4A95-BFC0-4420A6D6F3E3}" srcOrd="0" destOrd="0" presId="urn:microsoft.com/office/officeart/2005/8/layout/hierarchy2"/>
    <dgm:cxn modelId="{8775E98D-DF5D-42BA-B85A-7AC5C5761352}" type="presParOf" srcId="{52E6F59F-8598-41E8-9F7E-3629F27E8CC2}" destId="{76D47A8F-ECFD-4206-810B-CD814B5EB5C0}" srcOrd="1" destOrd="0" presId="urn:microsoft.com/office/officeart/2005/8/layout/hierarchy2"/>
    <dgm:cxn modelId="{2E0F9B27-E7DA-48A6-B3E8-8CFAE77FA7D7}" type="presParOf" srcId="{E7B50D58-79CF-4BBF-9B46-D8D74E37B9CC}" destId="{6AA4E9E1-4BCF-4807-A0E8-B42C73077393}" srcOrd="2" destOrd="0" presId="urn:microsoft.com/office/officeart/2005/8/layout/hierarchy2"/>
    <dgm:cxn modelId="{5480C292-698D-42D2-8254-D8A538AC4680}" type="presParOf" srcId="{6AA4E9E1-4BCF-4807-A0E8-B42C73077393}" destId="{A7A99710-6FF9-400B-887A-C1FD29E774B7}" srcOrd="0" destOrd="0" presId="urn:microsoft.com/office/officeart/2005/8/layout/hierarchy2"/>
    <dgm:cxn modelId="{283F8076-3F85-4488-BF1F-8BD950660CC4}" type="presParOf" srcId="{E7B50D58-79CF-4BBF-9B46-D8D74E37B9CC}" destId="{E66058BC-6313-4E83-B4A8-F2B971571F1C}" srcOrd="3" destOrd="0" presId="urn:microsoft.com/office/officeart/2005/8/layout/hierarchy2"/>
    <dgm:cxn modelId="{DA6FC964-86CF-470F-A6A3-DD3C509AC178}" type="presParOf" srcId="{E66058BC-6313-4E83-B4A8-F2B971571F1C}" destId="{F333B804-6E0D-4A26-9E64-CF3F5309B04B}" srcOrd="0" destOrd="0" presId="urn:microsoft.com/office/officeart/2005/8/layout/hierarchy2"/>
    <dgm:cxn modelId="{9D5EB333-2BE5-4E47-9DA3-91A902367EEB}" type="presParOf" srcId="{E66058BC-6313-4E83-B4A8-F2B971571F1C}" destId="{3FA7C73A-6D12-4D6E-BD68-D8739DBC47EE}" srcOrd="1" destOrd="0" presId="urn:microsoft.com/office/officeart/2005/8/layout/hierarchy2"/>
    <dgm:cxn modelId="{03964525-489F-4AFD-8FE2-3D7776BEEF8F}" type="presParOf" srcId="{E7B50D58-79CF-4BBF-9B46-D8D74E37B9CC}" destId="{B788DD8E-7E87-4FAE-AECE-22D25B26CFB4}" srcOrd="4" destOrd="0" presId="urn:microsoft.com/office/officeart/2005/8/layout/hierarchy2"/>
    <dgm:cxn modelId="{B51DFD26-6220-49C2-8A25-806F736E63CB}" type="presParOf" srcId="{B788DD8E-7E87-4FAE-AECE-22D25B26CFB4}" destId="{96C08530-3C75-4602-AB23-B24BE7D803B8}" srcOrd="0" destOrd="0" presId="urn:microsoft.com/office/officeart/2005/8/layout/hierarchy2"/>
    <dgm:cxn modelId="{31DE9983-6BE5-4D71-BCE3-9B460F9503C0}" type="presParOf" srcId="{E7B50D58-79CF-4BBF-9B46-D8D74E37B9CC}" destId="{DE728D8D-C5BA-4292-B02A-8AB27F3EF5DC}" srcOrd="5" destOrd="0" presId="urn:microsoft.com/office/officeart/2005/8/layout/hierarchy2"/>
    <dgm:cxn modelId="{9EC6650E-0E20-4774-88DE-2D2F7D42944D}" type="presParOf" srcId="{DE728D8D-C5BA-4292-B02A-8AB27F3EF5DC}" destId="{5C38E64A-DD89-4E4B-9312-B299C856D4DB}" srcOrd="0" destOrd="0" presId="urn:microsoft.com/office/officeart/2005/8/layout/hierarchy2"/>
    <dgm:cxn modelId="{2ADC946E-07A5-41E1-BE74-7FEA78BBE41B}" type="presParOf" srcId="{DE728D8D-C5BA-4292-B02A-8AB27F3EF5DC}" destId="{1B4AEDE9-CB20-4FB1-A182-3E8DD421AD0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F610C-ACD6-4A0F-B3CB-E6652279C46A}">
      <dsp:nvSpPr>
        <dsp:cNvPr id="0" name=""/>
        <dsp:cNvSpPr/>
      </dsp:nvSpPr>
      <dsp:spPr>
        <a:xfrm>
          <a:off x="0" y="1916259"/>
          <a:ext cx="1583086" cy="1182784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endParaRPr lang="en-US" sz="32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43" y="1950902"/>
        <a:ext cx="1513800" cy="1113498"/>
      </dsp:txXfrm>
    </dsp:sp>
    <dsp:sp modelId="{6EA5D249-E955-4F71-BD03-9398DA2848DB}">
      <dsp:nvSpPr>
        <dsp:cNvPr id="0" name=""/>
        <dsp:cNvSpPr/>
      </dsp:nvSpPr>
      <dsp:spPr>
        <a:xfrm rot="18564189">
          <a:off x="1309253" y="1908665"/>
          <a:ext cx="1499523" cy="39292"/>
        </a:xfrm>
        <a:custGeom>
          <a:avLst/>
          <a:gdLst/>
          <a:ahLst/>
          <a:cxnLst/>
          <a:rect l="0" t="0" r="0" b="0"/>
          <a:pathLst>
            <a:path>
              <a:moveTo>
                <a:pt x="0" y="19646"/>
              </a:moveTo>
              <a:lnTo>
                <a:pt x="1499523" y="196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21526" y="1890823"/>
        <a:ext cx="74976" cy="74976"/>
      </dsp:txXfrm>
    </dsp:sp>
    <dsp:sp modelId="{669C45F2-01CC-4A95-BFC0-4420A6D6F3E3}">
      <dsp:nvSpPr>
        <dsp:cNvPr id="0" name=""/>
        <dsp:cNvSpPr/>
      </dsp:nvSpPr>
      <dsp:spPr>
        <a:xfrm>
          <a:off x="2534943" y="757579"/>
          <a:ext cx="8799327" cy="118278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vi-VN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Từ đầu ...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rặng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phi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rì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thổi</a:t>
          </a:r>
          <a:r>
            <a:rPr lang="vi-VN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2569586" y="792222"/>
        <a:ext cx="8730041" cy="1113498"/>
      </dsp:txXfrm>
    </dsp:sp>
    <dsp:sp modelId="{6AA4E9E1-4BCF-4807-A0E8-B42C73077393}">
      <dsp:nvSpPr>
        <dsp:cNvPr id="0" name=""/>
        <dsp:cNvSpPr/>
      </dsp:nvSpPr>
      <dsp:spPr>
        <a:xfrm rot="717233">
          <a:off x="1572537" y="2588766"/>
          <a:ext cx="972955" cy="39292"/>
        </a:xfrm>
        <a:custGeom>
          <a:avLst/>
          <a:gdLst/>
          <a:ahLst/>
          <a:cxnLst/>
          <a:rect l="0" t="0" r="0" b="0"/>
          <a:pathLst>
            <a:path>
              <a:moveTo>
                <a:pt x="0" y="19646"/>
              </a:moveTo>
              <a:lnTo>
                <a:pt x="972955" y="196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4691" y="2584089"/>
        <a:ext cx="48647" cy="48647"/>
      </dsp:txXfrm>
    </dsp:sp>
    <dsp:sp modelId="{F333B804-6E0D-4A26-9E64-CF3F5309B04B}">
      <dsp:nvSpPr>
        <dsp:cNvPr id="0" name=""/>
        <dsp:cNvSpPr/>
      </dsp:nvSpPr>
      <dsp:spPr>
        <a:xfrm>
          <a:off x="2534943" y="2117782"/>
          <a:ext cx="8811959" cy="118278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Hiền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Lương</a:t>
          </a:r>
          <a:r>
            <a:rPr lang="vi-VN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...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sang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vi-VN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9586" y="2152425"/>
        <a:ext cx="8742673" cy="1113498"/>
      </dsp:txXfrm>
    </dsp:sp>
    <dsp:sp modelId="{B788DD8E-7E87-4FAE-AECE-22D25B26CFB4}">
      <dsp:nvSpPr>
        <dsp:cNvPr id="0" name=""/>
        <dsp:cNvSpPr/>
      </dsp:nvSpPr>
      <dsp:spPr>
        <a:xfrm rot="3518285">
          <a:off x="1144545" y="3268868"/>
          <a:ext cx="1828938" cy="39292"/>
        </a:xfrm>
        <a:custGeom>
          <a:avLst/>
          <a:gdLst/>
          <a:ahLst/>
          <a:cxnLst/>
          <a:rect l="0" t="0" r="0" b="0"/>
          <a:pathLst>
            <a:path>
              <a:moveTo>
                <a:pt x="0" y="19646"/>
              </a:moveTo>
              <a:lnTo>
                <a:pt x="1828938" y="196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291" y="3242790"/>
        <a:ext cx="91446" cy="91446"/>
      </dsp:txXfrm>
    </dsp:sp>
    <dsp:sp modelId="{5C38E64A-DD89-4E4B-9312-B299C856D4DB}">
      <dsp:nvSpPr>
        <dsp:cNvPr id="0" name=""/>
        <dsp:cNvSpPr/>
      </dsp:nvSpPr>
      <dsp:spPr>
        <a:xfrm>
          <a:off x="2534943" y="3477984"/>
          <a:ext cx="8840204" cy="1182784"/>
        </a:xfrm>
        <a:prstGeom prst="roundRect">
          <a:avLst>
            <a:gd name="adj" fmla="val 10000"/>
          </a:avLst>
        </a:prstGeom>
        <a:solidFill>
          <a:srgbClr val="D759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xưa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ví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r>
            <a:rPr lang="vi-VN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...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kim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569586" y="3512627"/>
        <a:ext cx="8770918" cy="1113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D65E97B-892F-442E-9EEB-1B475B35D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030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7EB2F3-0C63-4DA9-9C99-3800DD60F6D2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2AE5F9F-898D-4936-A042-5CDB49E31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32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AE5F9F-898D-4936-A042-5CDB49E3148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5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52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D0776E1-7147-4BD8-8A66-C8994BD1629B}" type="slidenum">
              <a:rPr lang="zh-CN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6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bánh bao</a:t>
            </a:r>
            <a:endParaRPr lang="vi-VN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31D10B-B7AC-4F56-9767-8E6D4488C9DF}" type="slidenum">
              <a:rPr lang="vi-VN" sz="1200" smtClean="0">
                <a:solidFill>
                  <a:srgbClr val="000000"/>
                </a:solidFill>
              </a:rPr>
              <a:pPr/>
              <a:t>7</a:t>
            </a:fld>
            <a:endParaRPr lang="vi-V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4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6864-C426-4211-837A-6E09BE80466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9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bánh bao</a:t>
            </a:r>
            <a:endParaRPr lang="vi-VN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C05BF8-2E4D-47FF-8586-E3B1C8299258}" type="slidenum">
              <a:rPr lang="vi-VN" sz="1200" smtClean="0">
                <a:solidFill>
                  <a:srgbClr val="000000"/>
                </a:solidFill>
              </a:rPr>
              <a:pPr/>
              <a:t>16</a:t>
            </a:fld>
            <a:endParaRPr lang="vi-V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90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bánh bao</a:t>
            </a:r>
            <a:endParaRPr lang="vi-VN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CB5B3D-A4A1-47FE-ACF6-002E6B7FF3E9}" type="slidenum">
              <a:rPr lang="vi-VN" sz="1200" smtClean="0">
                <a:solidFill>
                  <a:srgbClr val="000000"/>
                </a:solidFill>
              </a:rPr>
              <a:pPr/>
              <a:t>17</a:t>
            </a:fld>
            <a:endParaRPr lang="vi-V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bánh bao</a:t>
            </a:r>
            <a:endParaRPr lang="vi-VN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96B53A-D1A5-4D4E-A6FC-83683F54E2A6}" type="slidenum">
              <a:rPr lang="vi-VN" sz="1200" smtClean="0">
                <a:solidFill>
                  <a:srgbClr val="000000"/>
                </a:solidFill>
              </a:rPr>
              <a:pPr/>
              <a:t>20</a:t>
            </a:fld>
            <a:endParaRPr lang="vi-V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9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bánh bao</a:t>
            </a:r>
            <a:endParaRPr lang="vi-VN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3B490F-B1ED-4A13-8F78-05F1EBC88247}" type="slidenum">
              <a:rPr lang="vi-VN" sz="1200" smtClean="0">
                <a:solidFill>
                  <a:srgbClr val="000000"/>
                </a:solidFill>
              </a:rPr>
              <a:pPr/>
              <a:t>22</a:t>
            </a:fld>
            <a:endParaRPr lang="vi-V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7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47A34-7BA2-49DD-84BA-040E6693D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812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6DBA4-B69A-4C14-A37D-A557E3ACE3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1828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5A6496-7F60-439F-AC32-C7F04952455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749EC6-ED76-4279-8B2C-BFA4B79C7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278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A4B108-19C7-4845-89EB-D327DA5CB4CA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F05746-FE6D-4009-A707-85211F8F6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55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F4AB53-A0F8-48C5-88C8-FEE7960346D0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D52890-943A-4C70-8CE3-97286F0E0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960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1B2E3C-4F7D-47FD-8045-42CBAE59FCED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4D236F-606D-41B0-A439-E9A7C4ADCF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341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6B39BC-4BB7-4BC9-BD45-B143227950A8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ADA6DD-676B-478D-9016-2618B79D5F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315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26314D-6652-47F1-BDFB-CF2564D39534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F918CA-AE06-4D89-8EEB-D2A46427B1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254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B6781E-E40C-4CD2-B310-738324E04EDB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25F83E-9FC5-4F2B-A106-F9C92E7826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03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A52356-8ECF-4DC6-B72C-25F0F1D88B3C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3C0814-53D1-4CBA-8794-FBF85B1B0F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299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6086A5-EABB-4D42-88E2-B6B00E934B34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982630-1438-4AF8-BAAD-7C4A329CE1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199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D5AB94-4E87-4E4C-96A8-F192F58FF629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267ECD-42FE-4608-8562-B138D35B81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10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71007-3651-4A3C-90FC-3C880B505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428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8E191D-79CE-4672-BDC9-C36EBC112967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B77A03-7728-4EAA-AB4C-D91DE1E33C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528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852452-3671-49F9-AB55-91C20BA68FEC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073F0-2B49-4FDC-B9AF-192E94DA7B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528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4984AE-CC7D-4EDE-BA0E-A1295A7281D2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BCC3D1-062A-43B5-973E-F41078B715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321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A164B7-741B-4F27-96BC-6E41802E658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285702-9325-405A-87E0-A85AF005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49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D51A92-EA81-4327-B064-052EFAD814D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090161-9245-4B41-B682-6079735A7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158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E39B82-5839-478C-BD97-FA183C457538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CCB1BC-D745-4E89-B08A-041C6038A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198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BB15AA-3C14-4DAC-9BE5-05E928657AFC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E156C3-E0F4-4B45-A493-80C0EDAA4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15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BD9E37-47CC-4A77-9A81-609DD86EA2A6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E679A7-0509-46BF-A920-5B71EA56F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37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7489E2-1F3D-40B3-A0CB-36367CFDF7A4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A5815C-0CAC-4533-9EB4-60D6AE770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48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564452-D203-421C-A80F-1FCBD4D86533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F20D83-EFDB-475E-AEDF-4DF2D3572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2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FDC880B-61B1-47BE-8CD6-ECC4B1D73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3979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54C1D6-F312-4E47-9BF4-C9ACC905F62E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DE0002-F51E-42C5-8535-76F2B06EE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521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608594-9FCF-4A45-A29D-A9F6AFE03EF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B0652B-B246-4092-B1D9-CAF1F0E67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84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090006-A795-469B-886F-6DC008281AD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02B1B1-5EB8-41D4-9AF4-00CBDA6CB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365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CD7379-D934-4F00-A8C1-B017E28945D4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B5771E-84C1-4B9F-B077-89961B053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96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350FFF-097B-41C9-9EE6-4710E6890C0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9AD70-712F-46D7-AAAE-4BF77573B7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0975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69BA73-D28D-4363-B6EF-58ABD36E8FA0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B7AA70-005E-4E2E-8BE4-DB078BF144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979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A4E2A5-288A-40BD-93DD-D35340F5B895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0CA8AF-90FC-4901-9589-89F8B3CC69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1565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FF72FE-8CE6-48A4-9FBE-299B29E1C55C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3E8EB9-C729-47BD-94A4-2E2F31D4BC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067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3A9784-61A9-4C23-90F3-FCF313E7FD1F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114941-EDBA-4D19-96D7-F74EDE0055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6830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CA361C-1F45-4E2C-A5DE-B2F71B365E0D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7592E-1B15-4489-A97E-5EE948671A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92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857F5D-82B9-4273-B885-4A0FFA382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9963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00EDB2-1BB8-4320-B329-E1991D063584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039122-903D-4120-9721-229B535B3D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07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2A02F3-FC97-449F-82FA-7F67088D0531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34CDD9-32AB-4B79-B6E6-2F7345AE73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5988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8A6557-7C85-4DCB-9920-052078E61DF9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BE486B-4244-40E5-B864-D43FFF11CA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193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C75CAA-4BB5-4CF7-9751-96919F55CDA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C475B6-2117-4E31-A273-5EFE322E4A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7302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F0DB0C-D1B9-4610-9E7D-D4F1EDFED73A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6D585C-0FBB-483F-BF6F-B252BE396C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619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ED86-28DE-4962-9DA5-872F23BD1E5A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DF14C-99DA-46BA-B340-1486B012F1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086516"/>
      </p:ext>
    </p:extLst>
  </p:cSld>
  <p:clrMapOvr>
    <a:masterClrMapping/>
  </p:clrMapOvr>
  <p:transition>
    <p:comb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39DD-6F3C-4EB6-8413-FDAECB018C1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9CBE-5DA8-4ECA-B041-CE4C8A3E75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14217"/>
      </p:ext>
    </p:extLst>
  </p:cSld>
  <p:clrMapOvr>
    <a:masterClrMapping/>
  </p:clrMapOvr>
  <p:transition>
    <p:comb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AE509-92CE-4DD7-91EB-0F94719B0B84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FCA4D-6218-458D-98F5-BA313AD89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699684"/>
      </p:ext>
    </p:extLst>
  </p:cSld>
  <p:clrMapOvr>
    <a:masterClrMapping/>
  </p:clrMapOvr>
  <p:transition>
    <p:comb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9EE87-F3E7-4D32-91F4-86AD783BE4AE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F6222-8A7E-4D33-B84A-75FD9BF55C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707932"/>
      </p:ext>
    </p:extLst>
  </p:cSld>
  <p:clrMapOvr>
    <a:masterClrMapping/>
  </p:clrMapOvr>
  <p:transition>
    <p:comb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9E93-6E52-4321-8424-7565792C7A33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09BC8-3775-43E9-9582-41F2A3811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06172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8DD9CA-40FD-4952-86C4-FCC569E9C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727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1287C-1C90-44A7-8D69-769376DF6F28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199A-79E7-41D7-A15F-02C7B56975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774556"/>
      </p:ext>
    </p:extLst>
  </p:cSld>
  <p:clrMapOvr>
    <a:masterClrMapping/>
  </p:clrMapOvr>
  <p:transition>
    <p:comb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A0113-2CB4-4803-9963-96E0326CA71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90CE3-3CF1-449C-8237-F6ABB454A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897857"/>
      </p:ext>
    </p:extLst>
  </p:cSld>
  <p:clrMapOvr>
    <a:masterClrMapping/>
  </p:clrMapOvr>
  <p:transition>
    <p:comb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671DC-B4B3-4358-A699-0D870D4CE3B7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2ACE4-40AC-4DAE-A39E-D60B59B46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409200"/>
      </p:ext>
    </p:extLst>
  </p:cSld>
  <p:clrMapOvr>
    <a:masterClrMapping/>
  </p:clrMapOvr>
  <p:transition>
    <p:comb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E6BB-BFC5-456A-87F7-66EF74A90FDE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072D-E419-42A6-A303-28AA9D29F0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887983"/>
      </p:ext>
    </p:extLst>
  </p:cSld>
  <p:clrMapOvr>
    <a:masterClrMapping/>
  </p:clrMapOvr>
  <p:transition>
    <p:comb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42AB0-E59B-4168-9ADE-326744540660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28610-CED8-436B-B7A6-661D8FFB50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638653"/>
      </p:ext>
    </p:extLst>
  </p:cSld>
  <p:clrMapOvr>
    <a:masterClrMapping/>
  </p:clrMapOvr>
  <p:transition>
    <p:comb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7ADBF-945F-4F86-873B-40E793C034E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D54C-1973-4360-AA13-851775D36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429439"/>
      </p:ext>
    </p:extLst>
  </p:cSld>
  <p:clrMapOvr>
    <a:masterClrMapping/>
  </p:clrMapOvr>
  <p:transition>
    <p:comb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>
            <a:fillRect/>
          </a:stretch>
        </p:blipFill>
        <p:spPr bwMode="auto">
          <a:xfrm>
            <a:off x="0" y="0"/>
            <a:ext cx="12217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11"/>
          <p:cNvSpPr/>
          <p:nvPr userDrawn="1"/>
        </p:nvSpPr>
        <p:spPr>
          <a:xfrm>
            <a:off x="971550" y="749300"/>
            <a:ext cx="10833100" cy="58562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4" name="图片 7" descr="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5" b="7835"/>
          <a:stretch>
            <a:fillRect/>
          </a:stretch>
        </p:blipFill>
        <p:spPr bwMode="auto">
          <a:xfrm>
            <a:off x="6359525" y="0"/>
            <a:ext cx="58578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53654" r="47440"/>
          <a:stretch>
            <a:fillRect/>
          </a:stretch>
        </p:blipFill>
        <p:spPr bwMode="auto">
          <a:xfrm>
            <a:off x="161925" y="4235450"/>
            <a:ext cx="17049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66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087813"/>
            <a:ext cx="15017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1011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FCA4F-0D98-4C27-86DA-D69C5F53307A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CEAD-3A90-4EC5-9321-C71ECE4AA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244658"/>
      </p:ext>
    </p:extLst>
  </p:cSld>
  <p:clrMapOvr>
    <a:masterClrMapping/>
  </p:clrMapOvr>
  <p:transition>
    <p:comb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B450-FA47-4B8A-B540-97CD3E1D4BDC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6BC76-D193-43E2-9489-37B77EC5A2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372486"/>
      </p:ext>
    </p:extLst>
  </p:cSld>
  <p:clrMapOvr>
    <a:masterClrMapping/>
  </p:clrMapOvr>
  <p:transition>
    <p:comb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011DA-39D3-4F3B-AB41-3C9257A6B063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A78EF-1BD7-4BDA-971A-695518D367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899789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E3D492-B2F6-42C7-8548-219A88D62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3732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05474-C24D-4F6E-9C72-844943D92EBD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56BC-9344-4DBA-9E20-B6EFEE9B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45251"/>
      </p:ext>
    </p:extLst>
  </p:cSld>
  <p:clrMapOvr>
    <a:masterClrMapping/>
  </p:clrMapOvr>
  <p:transition>
    <p:comb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5469-7B11-4953-8BC5-73981C8623ED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F03C9-B8A8-4900-A997-60194B55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771357"/>
      </p:ext>
    </p:extLst>
  </p:cSld>
  <p:clrMapOvr>
    <a:masterClrMapping/>
  </p:clrMapOvr>
  <p:transition>
    <p:comb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F6975-5538-4A78-B27F-146D31DD483D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6C373-D9D9-495C-A631-4C66A762B2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143986"/>
      </p:ext>
    </p:extLst>
  </p:cSld>
  <p:clrMapOvr>
    <a:masterClrMapping/>
  </p:clrMapOvr>
  <p:transition>
    <p:comb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B8D54-22BF-4D2B-AD5B-C26D5A70544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9C086-A836-4F14-AF11-6831F73567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369605"/>
      </p:ext>
    </p:extLst>
  </p:cSld>
  <p:clrMapOvr>
    <a:masterClrMapping/>
  </p:clrMapOvr>
  <p:transition>
    <p:comb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2B5F5-E834-413E-ABB3-A4EBC3460409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24D04-9F0A-424F-B225-99F3DC561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135418"/>
      </p:ext>
    </p:extLst>
  </p:cSld>
  <p:clrMapOvr>
    <a:masterClrMapping/>
  </p:clrMapOvr>
  <p:transition>
    <p:comb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15287-2A3F-460E-953B-9C890A1A5DF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EEE26-7EA7-490C-937A-56B5533C83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133294"/>
      </p:ext>
    </p:extLst>
  </p:cSld>
  <p:clrMapOvr>
    <a:masterClrMapping/>
  </p:clrMapOvr>
  <p:transition>
    <p:comb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2CFFD-92E1-4814-9EA3-05E89292BF99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F4E9-6DBF-4275-95E5-738AFAF209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530747"/>
      </p:ext>
    </p:extLst>
  </p:cSld>
  <p:clrMapOvr>
    <a:masterClrMapping/>
  </p:clrMapOvr>
  <p:transition>
    <p:comb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7D9F5-0714-4C5D-A028-7480A357F84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7E33B-52EB-40BE-95EA-FF89CD7DC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128114"/>
      </p:ext>
    </p:extLst>
  </p:cSld>
  <p:clrMapOvr>
    <a:masterClrMapping/>
  </p:clrMapOvr>
  <p:transition>
    <p:comb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>
            <a:fillRect/>
          </a:stretch>
        </p:blipFill>
        <p:spPr bwMode="auto">
          <a:xfrm>
            <a:off x="0" y="0"/>
            <a:ext cx="12217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11"/>
          <p:cNvSpPr/>
          <p:nvPr userDrawn="1"/>
        </p:nvSpPr>
        <p:spPr>
          <a:xfrm>
            <a:off x="971550" y="749300"/>
            <a:ext cx="10833100" cy="58562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4" name="图片 7" descr="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5" b="7835"/>
          <a:stretch>
            <a:fillRect/>
          </a:stretch>
        </p:blipFill>
        <p:spPr bwMode="auto">
          <a:xfrm>
            <a:off x="6359525" y="0"/>
            <a:ext cx="58578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53654" r="47440"/>
          <a:stretch>
            <a:fillRect/>
          </a:stretch>
        </p:blipFill>
        <p:spPr bwMode="auto">
          <a:xfrm>
            <a:off x="161925" y="4235450"/>
            <a:ext cx="17049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66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087813"/>
            <a:ext cx="15017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728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96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45766F-E803-4411-AC0A-D24E2EAAE3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8843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19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647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798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572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382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473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584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88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2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37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8E5351-CAAE-4325-A18C-3210379ECB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898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ED474A-B109-4059-B974-25C7BA00B8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507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711BCA-EC34-4C8E-B924-955E17DD3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57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EF336-3D59-4281-9805-9D493465E6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283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83AC504-ECD9-455B-B219-B987BE2CF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196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ECF8395-40A9-496A-A20A-5568113AE6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450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703703-263A-48C4-89B7-EBC207864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873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6B6629-81C0-4A3B-974C-1A9B0390E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735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C9304F-E670-43EB-A2D0-C740543AD9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538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E550523-48C8-43D6-BA9C-5682F923E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926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7EF90D-1C93-417D-9F2A-874BB6FBA2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252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8C5778-3057-4D75-AB0B-ECD4DDCA6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82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2E518F2-A0F0-4248-A465-518A2D4A0A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593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9A1F35-3C22-4E13-B0CB-C5E000031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1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4C7B4-A720-49DF-BFD1-FA7BBB517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248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7DFFC0-0D34-4EB4-B103-0A52429B55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258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327D16-2756-46AD-B0B9-9E1318B95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031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C7A93DF-8F65-482F-A134-C33EF4219F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254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8C9DCD-2CA5-418C-881A-7CAB3D23C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302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B16F87-1D98-4DFB-83E9-9648B9B338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594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D09A6B-1ED7-409B-B4EE-1ECE891903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171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2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B5FC94-6A11-45EB-9C29-CD0C34EE8362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3F6953-3F22-4CC2-B7C2-878AE019B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47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B694FA-7DE3-464C-9D62-4FF497543110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F3F03C-911C-42DE-BFCE-4B0E04020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74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2" cy="1500187"/>
          </a:xfrm>
        </p:spPr>
        <p:txBody>
          <a:bodyPr anchor="b"/>
          <a:lstStyle>
            <a:lvl1pPr marL="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E2F42C-3C73-49F4-A560-C89A5091B0A9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12CB25-843C-4A88-8D67-2697A79F1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12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1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1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6B7CAF-DC89-4DBC-BDA0-E9AD66D86891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40F868-1926-4D1A-BA8F-940307D27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0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98306-E487-47F6-BB1A-7C2BB6C80C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510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1" b="1"/>
            </a:lvl2pPr>
            <a:lvl3pPr marL="914337" indent="0">
              <a:buNone/>
              <a:defRPr sz="1800" b="1"/>
            </a:lvl3pPr>
            <a:lvl4pPr marL="1371504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2" indent="0">
              <a:buNone/>
              <a:defRPr sz="1600" b="1"/>
            </a:lvl6pPr>
            <a:lvl7pPr marL="2743010" indent="0">
              <a:buNone/>
              <a:defRPr sz="1600" b="1"/>
            </a:lvl7pPr>
            <a:lvl8pPr marL="3200179" indent="0">
              <a:buNone/>
              <a:defRPr sz="1600" b="1"/>
            </a:lvl8pPr>
            <a:lvl9pPr marL="36573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1" b="1"/>
            </a:lvl2pPr>
            <a:lvl3pPr marL="914337" indent="0">
              <a:buNone/>
              <a:defRPr sz="1800" b="1"/>
            </a:lvl3pPr>
            <a:lvl4pPr marL="1371504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2" indent="0">
              <a:buNone/>
              <a:defRPr sz="1600" b="1"/>
            </a:lvl6pPr>
            <a:lvl7pPr marL="2743010" indent="0">
              <a:buNone/>
              <a:defRPr sz="1600" b="1"/>
            </a:lvl7pPr>
            <a:lvl8pPr marL="3200179" indent="0">
              <a:buNone/>
              <a:defRPr sz="1600" b="1"/>
            </a:lvl8pPr>
            <a:lvl9pPr marL="36573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2080D0-0671-4027-B071-2F84DAE09E5D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149EA2-52E7-4605-A7E6-2932DE89A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09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F393D1-83F9-4408-9078-851EA7481921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954648-3D05-4E8F-8DB6-DDFE4CC01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4D65E5-C3E4-4CFC-9D29-1EF38D0D1C97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607A45-5C20-4750-B151-1A46EC42F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94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7" indent="0">
              <a:buNone/>
              <a:defRPr sz="1000"/>
            </a:lvl3pPr>
            <a:lvl4pPr marL="1371504" indent="0">
              <a:buNone/>
              <a:defRPr sz="900"/>
            </a:lvl4pPr>
            <a:lvl5pPr marL="1828674" indent="0">
              <a:buNone/>
              <a:defRPr sz="900"/>
            </a:lvl5pPr>
            <a:lvl6pPr marL="2285842" indent="0">
              <a:buNone/>
              <a:defRPr sz="900"/>
            </a:lvl6pPr>
            <a:lvl7pPr marL="2743010" indent="0">
              <a:buNone/>
              <a:defRPr sz="900"/>
            </a:lvl7pPr>
            <a:lvl8pPr marL="3200179" indent="0">
              <a:buNone/>
              <a:defRPr sz="900"/>
            </a:lvl8pPr>
            <a:lvl9pPr marL="36573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C29C6A-EE9E-4A18-95C2-9173914CB7C6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139C8-21D4-4891-9611-B3490BB27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480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799"/>
            </a:lvl2pPr>
            <a:lvl3pPr marL="914337" indent="0">
              <a:buNone/>
              <a:defRPr sz="2400"/>
            </a:lvl3pPr>
            <a:lvl4pPr marL="1371504" indent="0">
              <a:buNone/>
              <a:defRPr sz="2001"/>
            </a:lvl4pPr>
            <a:lvl5pPr marL="1828674" indent="0">
              <a:buNone/>
              <a:defRPr sz="2001"/>
            </a:lvl5pPr>
            <a:lvl6pPr marL="2285842" indent="0">
              <a:buNone/>
              <a:defRPr sz="2001"/>
            </a:lvl6pPr>
            <a:lvl7pPr marL="2743010" indent="0">
              <a:buNone/>
              <a:defRPr sz="2001"/>
            </a:lvl7pPr>
            <a:lvl8pPr marL="3200179" indent="0">
              <a:buNone/>
              <a:defRPr sz="2001"/>
            </a:lvl8pPr>
            <a:lvl9pPr marL="3657347" indent="0">
              <a:buNone/>
              <a:defRPr sz="2001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7" indent="0">
              <a:buNone/>
              <a:defRPr sz="1000"/>
            </a:lvl3pPr>
            <a:lvl4pPr marL="1371504" indent="0">
              <a:buNone/>
              <a:defRPr sz="900"/>
            </a:lvl4pPr>
            <a:lvl5pPr marL="1828674" indent="0">
              <a:buNone/>
              <a:defRPr sz="900"/>
            </a:lvl5pPr>
            <a:lvl6pPr marL="2285842" indent="0">
              <a:buNone/>
              <a:defRPr sz="900"/>
            </a:lvl6pPr>
            <a:lvl7pPr marL="2743010" indent="0">
              <a:buNone/>
              <a:defRPr sz="900"/>
            </a:lvl7pPr>
            <a:lvl8pPr marL="3200179" indent="0">
              <a:buNone/>
              <a:defRPr sz="900"/>
            </a:lvl8pPr>
            <a:lvl9pPr marL="36573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2A4654-78E2-4AF2-8F1E-625115F866A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E367F6-36D8-4AEB-B772-9A29D6D82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66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D5988B-3349-4924-BF78-C18359920A02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A82F0D-E800-455F-84EC-353BB8525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44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64AB1B-BFA3-4011-9EE4-6FDB363736F6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3E76F5-BEE5-443F-A9D8-9B37B39E5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12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7E8BDF-F5D6-440F-A0F9-10FA6EB9A1C3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79AEF7-8396-464C-BD8C-427F88807BE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10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565E1E-A2D8-4C0D-992D-5C798E6D11CC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DC3C6-B84D-4818-BDB5-801EEFF7FB1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9670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AB053E-59F9-43BC-9993-3BC2B9BF99BB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17C9D5-DC17-4BC2-B6E8-B66D20E71DA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039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148A-8904-4764-A2B7-94B2DED99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880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FFB0DB-DAA8-4816-B516-700CA2825551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26B104-7FE5-4C30-BBB3-33FEEE0565D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3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4A093F-1A98-4AE3-BECE-4F096361ECCB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17E1DC-C1EB-48A8-83F3-44715C5551C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481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67505E-44B1-4A34-800F-2DE7BBDEB295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95F2B4-AEFC-428B-8ABC-0819E5F2C4E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67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714EAE-12E9-4A7C-84D2-FEB3067934FF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62239D-BD02-42B7-95E6-FAA3B5E8793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7559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BFC3A9-EC13-4FEE-A13B-84DFCACE5DC1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B40C0A-F4ED-4620-9244-BBBB7651E7E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867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12F2A4-9D88-4C0C-82C0-A0BD321E061E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9A3973-6832-4466-8A06-EC2CD9A4846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463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D9C421-3DD9-444F-9846-9ECEAF7A0E87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35024D-8EC6-4A8A-B96B-EA320D0FC94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253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98BAB9-8AD1-4752-BC89-9E1191352848}" type="datetimeFigureOut">
              <a:rPr lang="vi-VN"/>
              <a:pPr>
                <a:defRPr/>
              </a:pPr>
              <a:t>21/11/2021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0957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670685-7389-4D50-9458-D634F61FD6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5189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BE9D1D-53AC-4FD7-A6F5-0E31FC20E871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9AAAFC-FC1A-400E-995C-C4D69CADC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51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5CB27B-F2B8-4FFE-851C-52FE8676CCF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15D8F5-2E66-4CFC-AB90-9258149C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4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EC668-08A4-4C61-9FFD-5711651573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7830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EE9E9F-FFC0-4876-854F-315407724BD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532FB0-936F-4CA5-A27F-C6FF85EDC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5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43B57A-BAF8-4A3F-BCCD-3E3691334A16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BDCC73-9C4D-48C0-982D-D2ECC330E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915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4AEF73-1401-42F3-AD1A-05F80645FF8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CBF189-8F87-4068-9B60-0FF594100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59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0A7C63-7D11-48F6-94DB-801CD5BBCA22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58367-3739-420E-9F7C-1A97F51FB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3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38DE16-558A-41A3-9294-7A32533A04D8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E0AC8-3844-4F82-AC95-14D1C4D91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2B4795-71E4-4781-8D1F-F406F41D6D3D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22CBC0-E92B-414D-A543-9195716CA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02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F4DAF1-6011-4BD2-9046-119F0BDB6481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45185F-7B8C-46C1-A831-F3384E14E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61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E4FCE1-078E-47C2-B51B-0A07BBB4D35A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A175A8-D50F-45D5-89EA-B84975E65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10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8086AE-9FBE-4759-9966-D617AAAA6C37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F5CB04-61A0-48D6-9A17-C1911AD30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2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9A9904-6FEB-40EE-B432-0DA7A0958DA4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392BC1-3B8B-44E2-BEBF-A33E67F18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0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B1E2E-267E-4241-BF56-881745DC60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1901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F74437-5DE7-4B7C-9667-0EA1C07D95C7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DD2AEA-A3DC-4292-B90C-BECE61627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45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FB00E9-8790-479B-90C8-4CECE77E014E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C1FCEF-EE6E-4008-AB3E-F5E4519E4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26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629CF1-E7FD-45DC-A97F-FA5CA2E14623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FD0A0B-3C6F-406A-AA4B-BE2D7597B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9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1D15DD-0017-435B-A97F-77905A3872C4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861D55-72FC-4957-A03F-50635F2C0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77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6CD6E8-7381-43C1-89C4-D1C6CCCA50F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39AF55-44A9-4B77-B1A0-F9AB264D8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77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09238E-4AED-403C-855F-6CF2634FA46C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12DA24-0831-4F97-B664-0492DDE38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001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58A762-B3B7-4CBB-B84A-9854E04D5964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EAA2DC-0FA9-4001-A353-D46D1C966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97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38D11A-4A04-4073-88F2-2F29115D5E15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5C4989-7E04-420B-B8A8-669D94C29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11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13CE48-8899-4B78-82EB-75E2642A4C65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7E20E1-232A-4282-9E89-8881C905F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516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37BA27-763B-4EB4-9D36-0CA468CC133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C28220-AD22-4377-8F96-B88A5675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1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DCB5E-D575-4BBB-BB5E-EAADC87D10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0542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668452-D80E-4EB5-9CCB-68FD8BF5E941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549A27-ABFD-421F-83BA-42B024120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886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82E140-626A-447D-B25A-F1A8EE4F82C4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D9E33E-6E1D-4FBA-A6A4-81A719477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28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075399-83A9-4EE2-874F-37CA4424356C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C366FE-6FC4-4967-A66E-BA378E683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008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07B4B-A08B-4A31-8976-582BD1F8BA38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8F89D7-51DF-4206-9A42-1CA7B5430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485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2794D1-AC50-4509-8069-EA5BF211CB2D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8276AF-CD56-44CB-83D7-6764C3C4F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599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A3706E-3098-4BD8-B1BD-506EA5C560C1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6A590A-FF94-4203-A0C7-5A1BF9840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183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66C324-4522-4FDA-B4BC-16C113938C08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F331E6-FC8B-471E-9060-F6D3AF215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567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BC7827-C150-4BCF-8DA4-D1E1B62FA3F6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92C4A1-C4A6-4B9C-89FC-A32E2A7FB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D1825A-1DF6-45EB-8807-350162A05B5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DB14AA-DC8A-4CBA-BBE7-6E527AB74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99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C84D9A-8646-4561-866F-AB1F09AFE08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8495B0-81D0-4C27-BB30-316E13BC0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8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3187-F299-4EF1-B474-C8F1AE80A0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7630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945236-4D26-4775-89D5-BC8A4128FEFA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0A041B-CF85-4AE1-9EA8-3942DCE81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950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1BEDEA-B294-411B-90F3-B08759CC1752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6E9F5E-F621-4AB1-B35C-7272BDA3D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733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7E98EF-EB27-44E4-9F9D-9E4693C0F4CE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1F6A6C-8441-4448-B18A-A644CFBEF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07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47A28A-542B-4A10-8386-FDBC1EBAABAF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41D7E-5BA5-42D6-B0E0-C74F9A11B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80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ABBFD4-2F53-4945-A0F2-C47FCEF21752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5DE9C9-FFF6-42CB-B657-2E8CE2F73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813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9294DC-C1CA-43D4-B58C-32D260BDA3F0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C448EA-C7BE-4915-AFDA-41EBCB157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588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8E5578-D2F8-486B-AABB-BD80B60351C2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98CC33-B147-44EC-855D-600D4B36E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57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1757B0-545B-4AED-9059-617BD5B898C5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40BAB-CC82-4519-BAE1-781599BA3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382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60F42B-FD14-4751-A22E-CDE65C3B3850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92C7B0-D294-4211-9086-EABDA1368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988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533FAC-85E3-4C2C-8959-43E81877E76B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1A2E5-6C21-4F7A-8188-2AC20B879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6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078CCD-E20C-496F-8988-EB225C5782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6FA35C0-730A-41A8-8C63-036CDFA47B44}" type="datetimeFigureOut">
              <a:rPr lang="en-US"/>
              <a:pPr>
                <a:defRPr/>
              </a:pPr>
              <a:t>21-Nov-21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8560544-AB20-4819-AECB-CCB24BEA1A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51936EB-D1C6-44DD-B7D6-B0339E1AEDC6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4B23E1C-F87E-41FA-BFF9-4F4C24E78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</p:sldLayoutIdLst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16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E87F6A0-EFA3-4640-8522-C5B54E8E4038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16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16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5ED9CBB-D06E-43D1-9DC2-86FC31BA53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</p:sldLayoutIdLst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10165F7-4B9C-49C5-A529-4E7DF55BC958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004DDF-C417-454B-89B5-90EA76EBC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445" r:id="rId12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A95CFE-639A-452D-A8BB-55065F96C283}" type="datetimeFigureOut">
              <a:rPr lang="en-US">
                <a:cs typeface="Arial" panose="020B0604020202020204" pitchFamily="34" charset="0"/>
              </a:rPr>
              <a:pPr>
                <a:defRPr/>
              </a:pPr>
              <a:t>21-Nov-21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3F1604-F13D-4662-BB90-3C6E0A6B0F05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5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  <p:sldLayoutId id="2147484470" r:id="rId12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30958CD-A8EA-4573-8976-2626F8065C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21-Nov-21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EE80920-5F7E-44C0-8C73-9B193A9760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02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CF39FFA-B9D3-47CE-A698-86EC39510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DBF286-A020-4138-AFC8-22A93E59B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3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B9666FB-33A5-4027-92C2-126EEDFE9E46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33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33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40BB9C0-8ECC-45F1-BAD6-DD298A71B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6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6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63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31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2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0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4F4A3DC-D6DF-43B4-953D-EE745C5BA27D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89FA022-D308-4106-92E7-C968F4B9F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F51E321-AA8C-4C87-AD56-0244F42FC06C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928E42-2A1E-4294-93D0-2F13C31F2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5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EF52F3E-86CF-444B-AE66-9F231FDA2818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76D2E4F-3084-43C0-BF21-F367D9BBB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9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3EC05D-2671-45DA-96A2-2AA2B542B4E2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E608CF2-7B3E-4CDF-BE6C-94EB74592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3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EBC5B43-CA96-400A-A49F-CFAC5E2D5E6E}" type="datetimeFigureOut">
              <a:rPr lang="en-US"/>
              <a:pPr>
                <a:defRPr/>
              </a:pPr>
              <a:t>21-Nov-21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6880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3555A11-A47E-4A2B-989C-6F06482B5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47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738"/>
            <a:ext cx="10048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7.png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wma"/><Relationship Id="rId7" Type="http://schemas.openxmlformats.org/officeDocument/2006/relationships/image" Target="../media/image24.jpeg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7.png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7.png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7.png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7.png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2.m4a"/><Relationship Id="rId7" Type="http://schemas.openxmlformats.org/officeDocument/2006/relationships/image" Target="../media/image30.jpeg"/><Relationship Id="rId2" Type="http://schemas.microsoft.com/office/2007/relationships/media" Target="../media/media22.m4a"/><Relationship Id="rId1" Type="http://schemas.openxmlformats.org/officeDocument/2006/relationships/tags" Target="../tags/tag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7.png"/><Relationship Id="rId2" Type="http://schemas.microsoft.com/office/2007/relationships/media" Target="../media/media23.m4a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7.png"/><Relationship Id="rId2" Type="http://schemas.microsoft.com/office/2007/relationships/media" Target="../media/media27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1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microsoft.com/office/2007/relationships/media" Target="../media/media4.wma"/><Relationship Id="rId7" Type="http://schemas.openxmlformats.org/officeDocument/2006/relationships/image" Target="../media/image13.emf"/><Relationship Id="rId12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47.xml"/><Relationship Id="rId10" Type="http://schemas.openxmlformats.org/officeDocument/2006/relationships/image" Target="../media/image16.png"/><Relationship Id="rId4" Type="http://schemas.openxmlformats.org/officeDocument/2006/relationships/audio" Target="../media/media4.wma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7.png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7.png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9.wma"/><Relationship Id="rId7" Type="http://schemas.openxmlformats.org/officeDocument/2006/relationships/diagramLayout" Target="../diagrams/layout1.xml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22.jp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59.xml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Box 6"/>
          <p:cNvSpPr txBox="1">
            <a:spLocks noChangeArrowheads="1"/>
          </p:cNvSpPr>
          <p:nvPr/>
        </p:nvSpPr>
        <p:spPr bwMode="auto">
          <a:xfrm>
            <a:off x="3074988" y="3919538"/>
            <a:ext cx="6038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CỬA TÙNG</a:t>
            </a:r>
            <a:endParaRPr lang="en-US" altLang="en-US" sz="6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675" name="Rectangle 1"/>
          <p:cNvSpPr>
            <a:spLocks noChangeArrowheads="1"/>
          </p:cNvSpPr>
          <p:nvPr/>
        </p:nvSpPr>
        <p:spPr bwMode="auto">
          <a:xfrm>
            <a:off x="1568450" y="1447800"/>
            <a:ext cx="90503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PHÚ NHUẬN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ĐÌNH CHÍNH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74925" y="2514600"/>
            <a:ext cx="7037388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6000" b="1" kern="2000" dirty="0">
                <a:solidFill>
                  <a:srgbClr val="FA1414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TẬP ĐỌC LỚP 3</a:t>
            </a:r>
            <a:endParaRPr lang="zh-CN" altLang="en-US" sz="6000" b="1" kern="2000" dirty="0">
              <a:solidFill>
                <a:srgbClr val="FA1414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3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1"/>
            <a:ext cx="5715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41" name="Picture 2" descr="C:\Users\NguyenKimBD\Pictures\cau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1"/>
            <a:ext cx="5927725" cy="529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3" name="Text Box 3"/>
          <p:cNvSpPr txBox="1">
            <a:spLocks noChangeArrowheads="1"/>
          </p:cNvSpPr>
          <p:nvPr/>
        </p:nvSpPr>
        <p:spPr bwMode="auto">
          <a:xfrm>
            <a:off x="685800" y="594300"/>
            <a:ext cx="2895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96200" y="533400"/>
            <a:ext cx="32004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334" y="43"/>
            <a:chExt cx="5090" cy="4164"/>
          </a:xfrm>
        </p:grpSpPr>
        <p:pic>
          <p:nvPicPr>
            <p:cNvPr id="100355" name="Picture 3" descr="Qtri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4" y="43"/>
              <a:ext cx="5090" cy="4164"/>
            </a:xfrm>
            <a:prstGeom prst="rect">
              <a:avLst/>
            </a:prstGeom>
            <a:noFill/>
          </p:spPr>
        </p:pic>
        <p:sp>
          <p:nvSpPr>
            <p:cNvPr id="100356" name="Text Box 4"/>
            <p:cNvSpPr txBox="1">
              <a:spLocks noChangeArrowheads="1"/>
            </p:cNvSpPr>
            <p:nvPr/>
          </p:nvSpPr>
          <p:spPr bwMode="auto">
            <a:xfrm>
              <a:off x="4033" y="1056"/>
              <a:ext cx="1152" cy="6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</a:rPr>
                <a:t>Cửa</a:t>
              </a:r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</a:p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</a:rPr>
                <a:t>Tùng</a:t>
              </a:r>
              <a:endParaRPr lang="en-US" sz="2400" b="1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00357" name="Text Box 5"/>
            <p:cNvSpPr txBox="1">
              <a:spLocks noChangeArrowheads="1"/>
            </p:cNvSpPr>
            <p:nvPr/>
          </p:nvSpPr>
          <p:spPr bwMode="auto">
            <a:xfrm>
              <a:off x="480" y="3072"/>
              <a:ext cx="1872" cy="284"/>
            </a:xfrm>
            <a:prstGeom prst="rect">
              <a:avLst/>
            </a:prstGeom>
            <a:solidFill>
              <a:srgbClr val="990099">
                <a:alpha val="49001"/>
              </a:srgb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</a:rPr>
                <a:t>TỈNH QUẢNG TRỊ</a:t>
              </a:r>
            </a:p>
          </p:txBody>
        </p:sp>
      </p:grpSp>
      <p:sp>
        <p:nvSpPr>
          <p:cNvPr id="100358" name="AutoShape 6"/>
          <p:cNvSpPr>
            <a:spLocks noChangeArrowheads="1"/>
          </p:cNvSpPr>
          <p:nvPr/>
        </p:nvSpPr>
        <p:spPr bwMode="auto">
          <a:xfrm>
            <a:off x="1871663" y="2713038"/>
            <a:ext cx="2241550" cy="387350"/>
          </a:xfrm>
          <a:prstGeom prst="wedgeRectCallout">
            <a:avLst>
              <a:gd name="adj1" fmla="val 58815"/>
              <a:gd name="adj2" fmla="val 12208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1F497D"/>
                </a:solidFill>
                <a:latin typeface="Times New Roman" pitchFamily="18" charset="0"/>
              </a:rPr>
              <a:t>Sông Bến Hải</a:t>
            </a:r>
          </a:p>
        </p:txBody>
      </p:sp>
      <p:sp>
        <p:nvSpPr>
          <p:cNvPr id="100359" name="AutoShape 7"/>
          <p:cNvSpPr>
            <a:spLocks noChangeArrowheads="1"/>
          </p:cNvSpPr>
          <p:nvPr/>
        </p:nvSpPr>
        <p:spPr bwMode="auto">
          <a:xfrm>
            <a:off x="4200525" y="1476375"/>
            <a:ext cx="2243138" cy="387350"/>
          </a:xfrm>
          <a:prstGeom prst="wedgeRectCallout">
            <a:avLst>
              <a:gd name="adj1" fmla="val 58815"/>
              <a:gd name="adj2" fmla="val 12208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</a:rPr>
              <a:t>Cầu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</a:rPr>
              <a:t>Hiền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</a:rPr>
              <a:t>Lương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9067801" y="228601"/>
            <a:ext cx="139541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Biển Đông</a:t>
            </a:r>
          </a:p>
        </p:txBody>
      </p:sp>
      <p:sp>
        <p:nvSpPr>
          <p:cNvPr id="100361" name="Freeform 9"/>
          <p:cNvSpPr>
            <a:spLocks/>
          </p:cNvSpPr>
          <p:nvPr/>
        </p:nvSpPr>
        <p:spPr bwMode="auto">
          <a:xfrm>
            <a:off x="1501776" y="1639889"/>
            <a:ext cx="6888163" cy="2801937"/>
          </a:xfrm>
          <a:custGeom>
            <a:avLst/>
            <a:gdLst/>
            <a:ahLst/>
            <a:cxnLst>
              <a:cxn ang="0">
                <a:pos x="51" y="1682"/>
              </a:cxn>
              <a:cxn ang="0">
                <a:pos x="279" y="1637"/>
              </a:cxn>
              <a:cxn ang="0">
                <a:pos x="480" y="1600"/>
              </a:cxn>
              <a:cxn ang="0">
                <a:pos x="654" y="1518"/>
              </a:cxn>
              <a:cxn ang="0">
                <a:pos x="700" y="1591"/>
              </a:cxn>
              <a:cxn ang="0">
                <a:pos x="855" y="1573"/>
              </a:cxn>
              <a:cxn ang="0">
                <a:pos x="1029" y="1554"/>
              </a:cxn>
              <a:cxn ang="0">
                <a:pos x="1212" y="1454"/>
              </a:cxn>
              <a:cxn ang="0">
                <a:pos x="1532" y="1353"/>
              </a:cxn>
              <a:cxn ang="0">
                <a:pos x="1751" y="1271"/>
              </a:cxn>
              <a:cxn ang="0">
                <a:pos x="1733" y="1161"/>
              </a:cxn>
              <a:cxn ang="0">
                <a:pos x="1769" y="1006"/>
              </a:cxn>
              <a:cxn ang="0">
                <a:pos x="1852" y="860"/>
              </a:cxn>
              <a:cxn ang="0">
                <a:pos x="1971" y="823"/>
              </a:cxn>
              <a:cxn ang="0">
                <a:pos x="2208" y="850"/>
              </a:cxn>
              <a:cxn ang="0">
                <a:pos x="2483" y="722"/>
              </a:cxn>
              <a:cxn ang="0">
                <a:pos x="2601" y="677"/>
              </a:cxn>
              <a:cxn ang="0">
                <a:pos x="2921" y="686"/>
              </a:cxn>
              <a:cxn ang="0">
                <a:pos x="2995" y="722"/>
              </a:cxn>
              <a:cxn ang="0">
                <a:pos x="3296" y="658"/>
              </a:cxn>
              <a:cxn ang="0">
                <a:pos x="3315" y="567"/>
              </a:cxn>
              <a:cxn ang="0">
                <a:pos x="3269" y="530"/>
              </a:cxn>
              <a:cxn ang="0">
                <a:pos x="3287" y="348"/>
              </a:cxn>
              <a:cxn ang="0">
                <a:pos x="3379" y="293"/>
              </a:cxn>
              <a:cxn ang="0">
                <a:pos x="3452" y="256"/>
              </a:cxn>
              <a:cxn ang="0">
                <a:pos x="3644" y="302"/>
              </a:cxn>
              <a:cxn ang="0">
                <a:pos x="3836" y="485"/>
              </a:cxn>
              <a:cxn ang="0">
                <a:pos x="3909" y="448"/>
              </a:cxn>
              <a:cxn ang="0">
                <a:pos x="3973" y="393"/>
              </a:cxn>
              <a:cxn ang="0">
                <a:pos x="4073" y="311"/>
              </a:cxn>
              <a:cxn ang="0">
                <a:pos x="4220" y="156"/>
              </a:cxn>
              <a:cxn ang="0">
                <a:pos x="4339" y="0"/>
              </a:cxn>
            </a:cxnLst>
            <a:rect l="0" t="0" r="r" b="b"/>
            <a:pathLst>
              <a:path w="4339" h="1765">
                <a:moveTo>
                  <a:pt x="23" y="1737"/>
                </a:moveTo>
                <a:cubicBezTo>
                  <a:pt x="109" y="1765"/>
                  <a:pt x="0" y="1697"/>
                  <a:pt x="51" y="1682"/>
                </a:cubicBezTo>
                <a:cubicBezTo>
                  <a:pt x="89" y="1671"/>
                  <a:pt x="130" y="1676"/>
                  <a:pt x="169" y="1673"/>
                </a:cubicBezTo>
                <a:cubicBezTo>
                  <a:pt x="203" y="1641"/>
                  <a:pt x="231" y="1644"/>
                  <a:pt x="279" y="1637"/>
                </a:cubicBezTo>
                <a:cubicBezTo>
                  <a:pt x="308" y="1607"/>
                  <a:pt x="321" y="1608"/>
                  <a:pt x="361" y="1618"/>
                </a:cubicBezTo>
                <a:cubicBezTo>
                  <a:pt x="367" y="1617"/>
                  <a:pt x="462" y="1608"/>
                  <a:pt x="480" y="1600"/>
                </a:cubicBezTo>
                <a:cubicBezTo>
                  <a:pt x="510" y="1587"/>
                  <a:pt x="528" y="1556"/>
                  <a:pt x="563" y="1545"/>
                </a:cubicBezTo>
                <a:cubicBezTo>
                  <a:pt x="591" y="1502"/>
                  <a:pt x="603" y="1508"/>
                  <a:pt x="654" y="1518"/>
                </a:cubicBezTo>
                <a:cubicBezTo>
                  <a:pt x="665" y="1534"/>
                  <a:pt x="681" y="1547"/>
                  <a:pt x="691" y="1564"/>
                </a:cubicBezTo>
                <a:cubicBezTo>
                  <a:pt x="696" y="1572"/>
                  <a:pt x="692" y="1586"/>
                  <a:pt x="700" y="1591"/>
                </a:cubicBezTo>
                <a:cubicBezTo>
                  <a:pt x="735" y="1611"/>
                  <a:pt x="779" y="1603"/>
                  <a:pt x="819" y="1609"/>
                </a:cubicBezTo>
                <a:cubicBezTo>
                  <a:pt x="893" y="1584"/>
                  <a:pt x="805" y="1622"/>
                  <a:pt x="855" y="1573"/>
                </a:cubicBezTo>
                <a:cubicBezTo>
                  <a:pt x="862" y="1566"/>
                  <a:pt x="873" y="1565"/>
                  <a:pt x="883" y="1564"/>
                </a:cubicBezTo>
                <a:cubicBezTo>
                  <a:pt x="931" y="1559"/>
                  <a:pt x="980" y="1557"/>
                  <a:pt x="1029" y="1554"/>
                </a:cubicBezTo>
                <a:cubicBezTo>
                  <a:pt x="1052" y="1485"/>
                  <a:pt x="1082" y="1498"/>
                  <a:pt x="1157" y="1490"/>
                </a:cubicBezTo>
                <a:cubicBezTo>
                  <a:pt x="1175" y="1478"/>
                  <a:pt x="1191" y="1461"/>
                  <a:pt x="1212" y="1454"/>
                </a:cubicBezTo>
                <a:cubicBezTo>
                  <a:pt x="1230" y="1448"/>
                  <a:pt x="1267" y="1436"/>
                  <a:pt x="1267" y="1436"/>
                </a:cubicBezTo>
                <a:cubicBezTo>
                  <a:pt x="1331" y="1368"/>
                  <a:pt x="1444" y="1360"/>
                  <a:pt x="1532" y="1353"/>
                </a:cubicBezTo>
                <a:cubicBezTo>
                  <a:pt x="1583" y="1360"/>
                  <a:pt x="1602" y="1369"/>
                  <a:pt x="1651" y="1353"/>
                </a:cubicBezTo>
                <a:cubicBezTo>
                  <a:pt x="1690" y="1340"/>
                  <a:pt x="1716" y="1294"/>
                  <a:pt x="1751" y="1271"/>
                </a:cubicBezTo>
                <a:cubicBezTo>
                  <a:pt x="1757" y="1262"/>
                  <a:pt x="1767" y="1255"/>
                  <a:pt x="1769" y="1244"/>
                </a:cubicBezTo>
                <a:cubicBezTo>
                  <a:pt x="1772" y="1223"/>
                  <a:pt x="1747" y="1176"/>
                  <a:pt x="1733" y="1161"/>
                </a:cubicBezTo>
                <a:cubicBezTo>
                  <a:pt x="1756" y="1092"/>
                  <a:pt x="1720" y="1081"/>
                  <a:pt x="1660" y="1061"/>
                </a:cubicBezTo>
                <a:cubicBezTo>
                  <a:pt x="1697" y="1049"/>
                  <a:pt x="1736" y="1028"/>
                  <a:pt x="1769" y="1006"/>
                </a:cubicBezTo>
                <a:cubicBezTo>
                  <a:pt x="1786" y="847"/>
                  <a:pt x="1751" y="951"/>
                  <a:pt x="1806" y="896"/>
                </a:cubicBezTo>
                <a:cubicBezTo>
                  <a:pt x="1847" y="855"/>
                  <a:pt x="1798" y="877"/>
                  <a:pt x="1852" y="860"/>
                </a:cubicBezTo>
                <a:cubicBezTo>
                  <a:pt x="1878" y="819"/>
                  <a:pt x="1890" y="829"/>
                  <a:pt x="1934" y="814"/>
                </a:cubicBezTo>
                <a:cubicBezTo>
                  <a:pt x="1946" y="817"/>
                  <a:pt x="1960" y="816"/>
                  <a:pt x="1971" y="823"/>
                </a:cubicBezTo>
                <a:cubicBezTo>
                  <a:pt x="2019" y="854"/>
                  <a:pt x="1952" y="859"/>
                  <a:pt x="2025" y="841"/>
                </a:cubicBezTo>
                <a:cubicBezTo>
                  <a:pt x="2106" y="861"/>
                  <a:pt x="2097" y="859"/>
                  <a:pt x="2208" y="850"/>
                </a:cubicBezTo>
                <a:cubicBezTo>
                  <a:pt x="2275" y="806"/>
                  <a:pt x="2332" y="778"/>
                  <a:pt x="2409" y="759"/>
                </a:cubicBezTo>
                <a:cubicBezTo>
                  <a:pt x="2442" y="728"/>
                  <a:pt x="2420" y="744"/>
                  <a:pt x="2483" y="722"/>
                </a:cubicBezTo>
                <a:lnTo>
                  <a:pt x="2483" y="722"/>
                </a:lnTo>
                <a:cubicBezTo>
                  <a:pt x="2520" y="697"/>
                  <a:pt x="2559" y="688"/>
                  <a:pt x="2601" y="677"/>
                </a:cubicBezTo>
                <a:cubicBezTo>
                  <a:pt x="2668" y="632"/>
                  <a:pt x="2683" y="651"/>
                  <a:pt x="2784" y="658"/>
                </a:cubicBezTo>
                <a:cubicBezTo>
                  <a:pt x="2829" y="674"/>
                  <a:pt x="2875" y="675"/>
                  <a:pt x="2921" y="686"/>
                </a:cubicBezTo>
                <a:cubicBezTo>
                  <a:pt x="2927" y="692"/>
                  <a:pt x="2932" y="700"/>
                  <a:pt x="2940" y="704"/>
                </a:cubicBezTo>
                <a:cubicBezTo>
                  <a:pt x="2957" y="712"/>
                  <a:pt x="2995" y="722"/>
                  <a:pt x="2995" y="722"/>
                </a:cubicBezTo>
                <a:cubicBezTo>
                  <a:pt x="3068" y="719"/>
                  <a:pt x="3142" y="725"/>
                  <a:pt x="3214" y="713"/>
                </a:cubicBezTo>
                <a:cubicBezTo>
                  <a:pt x="3222" y="712"/>
                  <a:pt x="3279" y="669"/>
                  <a:pt x="3296" y="658"/>
                </a:cubicBezTo>
                <a:cubicBezTo>
                  <a:pt x="3305" y="652"/>
                  <a:pt x="3324" y="640"/>
                  <a:pt x="3324" y="640"/>
                </a:cubicBezTo>
                <a:cubicBezTo>
                  <a:pt x="3321" y="616"/>
                  <a:pt x="3327" y="588"/>
                  <a:pt x="3315" y="567"/>
                </a:cubicBezTo>
                <a:cubicBezTo>
                  <a:pt x="3309" y="556"/>
                  <a:pt x="3288" y="566"/>
                  <a:pt x="3278" y="558"/>
                </a:cubicBezTo>
                <a:cubicBezTo>
                  <a:pt x="3270" y="552"/>
                  <a:pt x="3272" y="539"/>
                  <a:pt x="3269" y="530"/>
                </a:cubicBezTo>
                <a:cubicBezTo>
                  <a:pt x="3258" y="409"/>
                  <a:pt x="3259" y="456"/>
                  <a:pt x="3232" y="375"/>
                </a:cubicBezTo>
                <a:cubicBezTo>
                  <a:pt x="3260" y="366"/>
                  <a:pt x="3263" y="368"/>
                  <a:pt x="3287" y="348"/>
                </a:cubicBezTo>
                <a:cubicBezTo>
                  <a:pt x="3293" y="343"/>
                  <a:pt x="3317" y="315"/>
                  <a:pt x="3324" y="311"/>
                </a:cubicBezTo>
                <a:cubicBezTo>
                  <a:pt x="3341" y="303"/>
                  <a:pt x="3379" y="293"/>
                  <a:pt x="3379" y="293"/>
                </a:cubicBezTo>
                <a:cubicBezTo>
                  <a:pt x="3385" y="287"/>
                  <a:pt x="3389" y="278"/>
                  <a:pt x="3397" y="274"/>
                </a:cubicBezTo>
                <a:cubicBezTo>
                  <a:pt x="3414" y="265"/>
                  <a:pt x="3452" y="256"/>
                  <a:pt x="3452" y="256"/>
                </a:cubicBezTo>
                <a:cubicBezTo>
                  <a:pt x="3553" y="276"/>
                  <a:pt x="3445" y="250"/>
                  <a:pt x="3534" y="284"/>
                </a:cubicBezTo>
                <a:cubicBezTo>
                  <a:pt x="3563" y="295"/>
                  <a:pt x="3621" y="299"/>
                  <a:pt x="3644" y="302"/>
                </a:cubicBezTo>
                <a:cubicBezTo>
                  <a:pt x="3621" y="370"/>
                  <a:pt x="3656" y="358"/>
                  <a:pt x="3708" y="375"/>
                </a:cubicBezTo>
                <a:cubicBezTo>
                  <a:pt x="3745" y="426"/>
                  <a:pt x="3794" y="443"/>
                  <a:pt x="3836" y="485"/>
                </a:cubicBezTo>
                <a:cubicBezTo>
                  <a:pt x="3857" y="482"/>
                  <a:pt x="3881" y="486"/>
                  <a:pt x="3900" y="476"/>
                </a:cubicBezTo>
                <a:cubicBezTo>
                  <a:pt x="3909" y="472"/>
                  <a:pt x="3903" y="456"/>
                  <a:pt x="3909" y="448"/>
                </a:cubicBezTo>
                <a:cubicBezTo>
                  <a:pt x="3916" y="439"/>
                  <a:pt x="3927" y="437"/>
                  <a:pt x="3936" y="430"/>
                </a:cubicBezTo>
                <a:cubicBezTo>
                  <a:pt x="3950" y="419"/>
                  <a:pt x="3958" y="402"/>
                  <a:pt x="3973" y="393"/>
                </a:cubicBezTo>
                <a:cubicBezTo>
                  <a:pt x="3981" y="388"/>
                  <a:pt x="3991" y="388"/>
                  <a:pt x="4000" y="384"/>
                </a:cubicBezTo>
                <a:cubicBezTo>
                  <a:pt x="4033" y="368"/>
                  <a:pt x="4053" y="341"/>
                  <a:pt x="4073" y="311"/>
                </a:cubicBezTo>
                <a:cubicBezTo>
                  <a:pt x="4085" y="267"/>
                  <a:pt x="4097" y="243"/>
                  <a:pt x="4128" y="210"/>
                </a:cubicBezTo>
                <a:cubicBezTo>
                  <a:pt x="4146" y="157"/>
                  <a:pt x="4160" y="164"/>
                  <a:pt x="4220" y="156"/>
                </a:cubicBezTo>
                <a:cubicBezTo>
                  <a:pt x="4253" y="111"/>
                  <a:pt x="4294" y="81"/>
                  <a:pt x="4329" y="37"/>
                </a:cubicBezTo>
                <a:cubicBezTo>
                  <a:pt x="4332" y="25"/>
                  <a:pt x="4339" y="0"/>
                  <a:pt x="4339" y="0"/>
                </a:cubicBezTo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362" name="Oval 10"/>
          <p:cNvSpPr>
            <a:spLocks noChangeArrowheads="1"/>
          </p:cNvSpPr>
          <p:nvPr/>
        </p:nvSpPr>
        <p:spPr bwMode="auto">
          <a:xfrm>
            <a:off x="7984682" y="1547813"/>
            <a:ext cx="1219200" cy="1143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2" descr="C:\Users\NguyenKimBD\Pictures\cau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9878" y="76201"/>
            <a:ext cx="2549522" cy="1410317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9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6"/>
    </mc:Choice>
    <mc:Fallback xmlns="">
      <p:transition spd="slow" advTm="35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3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0358" grpId="0" animBg="1"/>
      <p:bldP spid="100361" grpId="0" animBg="1"/>
      <p:bldP spid="1003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71600" y="1543865"/>
            <a:ext cx="2133600" cy="73977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644835" y="2453241"/>
            <a:ext cx="1982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066800" y="4419600"/>
            <a:ext cx="4279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23950" y="2352675"/>
            <a:ext cx="3375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123951" y="3327400"/>
            <a:ext cx="227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/>
          </p:cNvPr>
          <p:cNvCxnSpPr>
            <a:cxnSpLocks/>
          </p:cNvCxnSpPr>
          <p:nvPr/>
        </p:nvCxnSpPr>
        <p:spPr>
          <a:xfrm>
            <a:off x="1524000" y="4953000"/>
            <a:ext cx="450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/>
          </p:cNvPr>
          <p:cNvSpPr txBox="1"/>
          <p:nvPr/>
        </p:nvSpPr>
        <p:spPr>
          <a:xfrm>
            <a:off x="3470275" y="127000"/>
            <a:ext cx="4826000" cy="466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Thứ 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ngày  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14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 tháng 1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năm 2021</a:t>
            </a:r>
            <a:endParaRPr lang="en-US" sz="243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9" name="TextBox 18">
            <a:extLst/>
          </p:cNvPr>
          <p:cNvSpPr txBox="1"/>
          <p:nvPr/>
        </p:nvSpPr>
        <p:spPr>
          <a:xfrm>
            <a:off x="5022850" y="476250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/>
          </p:cNvPr>
          <p:cNvSpPr txBox="1"/>
          <p:nvPr/>
        </p:nvSpPr>
        <p:spPr>
          <a:xfrm>
            <a:off x="4724400" y="858838"/>
            <a:ext cx="2168525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ửa</a:t>
            </a:r>
            <a:r>
              <a:rPr lang="en-US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Tùng</a:t>
            </a:r>
            <a:endParaRPr lang="en-US" sz="3242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69163" y="1581150"/>
            <a:ext cx="2713037" cy="73977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733677" y="1676400"/>
            <a:ext cx="0" cy="518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656194" y="3202828"/>
            <a:ext cx="2734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4664714" y="4082217"/>
            <a:ext cx="20408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4644835" y="5397588"/>
            <a:ext cx="2216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/>
          </p:cNvPr>
          <p:cNvCxnSpPr>
            <a:cxnSpLocks/>
          </p:cNvCxnSpPr>
          <p:nvPr/>
        </p:nvCxnSpPr>
        <p:spPr>
          <a:xfrm>
            <a:off x="1828800" y="38862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/>
          </p:cNvPr>
          <p:cNvCxnSpPr>
            <a:cxnSpLocks/>
          </p:cNvCxnSpPr>
          <p:nvPr/>
        </p:nvCxnSpPr>
        <p:spPr>
          <a:xfrm>
            <a:off x="1752600" y="2971800"/>
            <a:ext cx="469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 Box 93"/>
          <p:cNvSpPr txBox="1">
            <a:spLocks noChangeArrowheads="1"/>
          </p:cNvSpPr>
          <p:nvPr/>
        </p:nvSpPr>
        <p:spPr bwMode="auto">
          <a:xfrm>
            <a:off x="6452750" y="2484018"/>
            <a:ext cx="586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7181413" y="3233605"/>
            <a:ext cx="5138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 Box 93"/>
          <p:cNvSpPr txBox="1">
            <a:spLocks noChangeArrowheads="1"/>
          </p:cNvSpPr>
          <p:nvPr/>
        </p:nvSpPr>
        <p:spPr bwMode="auto">
          <a:xfrm>
            <a:off x="6594342" y="4100009"/>
            <a:ext cx="517065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 Box 93"/>
          <p:cNvSpPr txBox="1">
            <a:spLocks noChangeArrowheads="1"/>
          </p:cNvSpPr>
          <p:nvPr/>
        </p:nvSpPr>
        <p:spPr bwMode="auto">
          <a:xfrm>
            <a:off x="6686519" y="5441240"/>
            <a:ext cx="5867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trắng;nghĩa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530808"/>
      </p:ext>
    </p:extLst>
  </p:cSld>
  <p:clrMapOvr>
    <a:masterClrMapping/>
  </p:clrMapOvr>
  <p:transition spd="slow" advTm="25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25" grpId="0"/>
      <p:bldP spid="26" grpId="0"/>
      <p:bldP spid="26" grpId="1"/>
      <p:bldP spid="27" grpId="0"/>
      <p:bldP spid="27" grpId="1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12" descr="rua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60198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57150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19812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191500" y="457200"/>
            <a:ext cx="24003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1"/>
    </mc:Choice>
    <mc:Fallback xmlns="">
      <p:transition spd="slow" advTm="24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48100" y="457200"/>
            <a:ext cx="3727450" cy="73977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6C5B6D16-C4B4-46B6-BF41-9D9FB869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905000"/>
            <a:ext cx="10058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Hiền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xuôi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C4DC20C8-66C0-4821-B5BD-53696E43C5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1940767"/>
            <a:ext cx="38100" cy="49073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22891509-F4CE-47B5-9C07-324BB813C2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91800" y="1940767"/>
            <a:ext cx="38100" cy="49073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BD2E274C-25B9-4556-9E32-C7F00C4044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3183634"/>
            <a:ext cx="38100" cy="49073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8">
            <a:extLst>
              <a:ext uri="{FF2B5EF4-FFF2-40B4-BE49-F238E27FC236}">
                <a16:creationId xmlns:a16="http://schemas.microsoft.com/office/drawing/2014/main" id="{AAFC501C-3713-45FA-8ADA-BAEC207392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45150" y="2514600"/>
            <a:ext cx="66675" cy="423862"/>
          </a:xfrm>
          <a:prstGeom prst="line">
            <a:avLst/>
          </a:prstGeom>
          <a:noFill/>
          <a:ln w="92075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8">
            <a:extLst>
              <a:ext uri="{FF2B5EF4-FFF2-40B4-BE49-F238E27FC236}">
                <a16:creationId xmlns:a16="http://schemas.microsoft.com/office/drawing/2014/main" id="{8851076E-72B5-469E-AFE0-1AA39114F5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3682141"/>
            <a:ext cx="127000" cy="423862"/>
          </a:xfrm>
          <a:prstGeom prst="line">
            <a:avLst/>
          </a:prstGeom>
          <a:noFill/>
          <a:ln w="92075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7">
            <a:extLst>
              <a:ext uri="{FF2B5EF4-FFF2-40B4-BE49-F238E27FC236}">
                <a16:creationId xmlns:a16="http://schemas.microsoft.com/office/drawing/2014/main" id="{CF62BCCD-6846-4402-9FD6-B2936350F5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191410"/>
            <a:ext cx="38100" cy="49073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35E44C7-2ACB-4B76-A533-BC360531A0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2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>
            <a:spLocks noChangeArrowheads="1"/>
          </p:cNvSpPr>
          <p:nvPr/>
        </p:nvSpPr>
        <p:spPr bwMode="auto">
          <a:xfrm>
            <a:off x="2374900" y="1458913"/>
            <a:ext cx="7977188" cy="931862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hiểu bài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E6B7BD-8FE3-41B7-B220-0BCF31454F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33338"/>
            <a:ext cx="12369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/>
          </p:cNvPr>
          <p:cNvSpPr txBox="1"/>
          <p:nvPr/>
        </p:nvSpPr>
        <p:spPr>
          <a:xfrm>
            <a:off x="4648200" y="166688"/>
            <a:ext cx="2168525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ửa</a:t>
            </a:r>
            <a:r>
              <a:rPr lang="en-US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Tùng</a:t>
            </a:r>
            <a:endParaRPr lang="en-US" sz="3242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175108" name="Text Box 5"/>
          <p:cNvSpPr txBox="1">
            <a:spLocks noChangeArrowheads="1"/>
          </p:cNvSpPr>
          <p:nvPr/>
        </p:nvSpPr>
        <p:spPr bwMode="auto">
          <a:xfrm>
            <a:off x="339725" y="968375"/>
            <a:ext cx="112776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con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lao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2667000"/>
            <a:ext cx="11160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43000" y="4191000"/>
            <a:ext cx="7994650" cy="739775"/>
          </a:xfrm>
          <a:prstGeom prst="roundRect">
            <a:avLst/>
          </a:prstGeom>
          <a:solidFill>
            <a:srgbClr val="00B050"/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bờ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Bến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đẹp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457200" y="32004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F2D2FF-D8B1-4E0F-A470-995E05F293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41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04" y="0"/>
            <a:ext cx="12369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/>
          </p:cNvPr>
          <p:cNvSpPr txBox="1"/>
          <p:nvPr/>
        </p:nvSpPr>
        <p:spPr>
          <a:xfrm>
            <a:off x="4724400" y="503238"/>
            <a:ext cx="2168525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ửa</a:t>
            </a:r>
            <a:r>
              <a:rPr lang="en-US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Tùng</a:t>
            </a:r>
            <a:endParaRPr lang="en-US" sz="3242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172036" name="Text Box 5"/>
          <p:cNvSpPr txBox="1">
            <a:spLocks noChangeArrowheads="1"/>
          </p:cNvSpPr>
          <p:nvPr/>
        </p:nvSpPr>
        <p:spPr bwMode="auto">
          <a:xfrm>
            <a:off x="228600" y="1087762"/>
            <a:ext cx="11811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2039" name="TextBox 13"/>
          <p:cNvSpPr txBox="1">
            <a:spLocks noChangeArrowheads="1"/>
          </p:cNvSpPr>
          <p:nvPr/>
        </p:nvSpPr>
        <p:spPr bwMode="auto">
          <a:xfrm>
            <a:off x="5105400" y="153988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8375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8375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8375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8375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8375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anose="02020603050405020304" pitchFamily="18" charset="0"/>
              </a:rPr>
              <a:t>Tập đọc</a:t>
            </a:r>
            <a:endParaRPr lang="en-US" sz="2400">
              <a:latin typeface="Calibri Light" panose="020F0302020204030204" pitchFamily="34" charset="0"/>
            </a:endParaRPr>
          </a:p>
        </p:txBody>
      </p:sp>
      <p:sp>
        <p:nvSpPr>
          <p:cNvPr id="8" name="Cloud">
            <a:extLst>
              <a:ext uri="{FF2B5EF4-FFF2-40B4-BE49-F238E27FC236}">
                <a16:creationId xmlns:a16="http://schemas.microsoft.com/office/drawing/2014/main" id="{DFAAC751-F805-48D5-8F9E-294FF72C247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540125" y="4267200"/>
            <a:ext cx="6705600" cy="2209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marL="227013" indent="-2270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2.Em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</a:rPr>
              <a:t> “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chúa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bãi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tắm</a:t>
            </a:r>
            <a:r>
              <a:rPr lang="en-US" altLang="en-US" sz="3600" b="1" dirty="0">
                <a:latin typeface="Times New Roman" panose="02020603050405020304" pitchFamily="18" charset="0"/>
              </a:rPr>
              <a:t>”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B3D78E-BE36-4F6B-A8EE-9CB45C3AFA7F}"/>
              </a:ext>
            </a:extLst>
          </p:cNvPr>
          <p:cNvCxnSpPr>
            <a:cxnSpLocks/>
          </p:cNvCxnSpPr>
          <p:nvPr/>
        </p:nvCxnSpPr>
        <p:spPr>
          <a:xfrm>
            <a:off x="7543800" y="2590800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85A8CD2-4C31-40EB-8C0D-B5AF4FF28B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0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">
            <a:extLst>
              <a:ext uri="{FF2B5EF4-FFF2-40B4-BE49-F238E27FC236}">
                <a16:creationId xmlns:a16="http://schemas.microsoft.com/office/drawing/2014/main" id="{9CE40EA2-6B37-40C4-87E9-F002317B158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971800" y="457200"/>
            <a:ext cx="6705600" cy="2209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marL="227013" indent="-2270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2.Em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</a:rPr>
              <a:t> “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chúa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bãi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tắm</a:t>
            </a:r>
            <a:r>
              <a:rPr lang="en-US" altLang="en-US" sz="3600" b="1" dirty="0">
                <a:latin typeface="Times New Roman" panose="02020603050405020304" pitchFamily="18" charset="0"/>
              </a:rPr>
              <a:t>” ?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B2E49FE0-D912-426D-AE46-B05CE3F18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3429000"/>
            <a:ext cx="10744200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D927C0-3D36-4A6C-A210-1B8B98CF64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278121"/>
      </p:ext>
    </p:extLst>
  </p:cSld>
  <p:clrMapOvr>
    <a:masterClrMapping/>
  </p:clrMapOvr>
  <p:transition spd="slow" advTm="17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hotos.tin8.co/articles/fullsize/article13965/10-bai-bien-dep-hoang-so-it-1429696744-tcwss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3989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4028E9-A8FD-4CFE-BB02-630577B824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915250"/>
      </p:ext>
    </p:extLst>
  </p:cSld>
  <p:clrMapOvr>
    <a:masterClrMapping/>
  </p:clrMapOvr>
  <p:transition spd="slow" advTm="200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 descr="Tả cây bút ch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5" y="1058863"/>
            <a:ext cx="2413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6" descr="Hình ảnh Bút Máy Bút Bút Chì Bút Từ, Bằng Tay Bút, Bút Minh Họa, Bút Có  Hình miễn phí tải tập tin PNG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22449" r="8163" b="12245"/>
          <a:stretch>
            <a:fillRect/>
          </a:stretch>
        </p:blipFill>
        <p:spPr bwMode="auto">
          <a:xfrm>
            <a:off x="5181600" y="958850"/>
            <a:ext cx="31067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10" descr="hình ảnh thước kẻ | hình thước kẻ | ảnh thước kẻ | clipart thước kẻ |  Clipart cho học tập | Clipart cho dạy học | thư viện hình ảnh | hình minh  họ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06" b="-14606"/>
          <a:stretch>
            <a:fillRect/>
          </a:stretch>
        </p:blipFill>
        <p:spPr bwMode="auto">
          <a:xfrm rot="-1003002">
            <a:off x="4929188" y="4024313"/>
            <a:ext cx="56102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5" descr="Sách Giáo Khoa Tiếng Việt Lớp 3 Hai Tập | Tải Sách Miễn Ph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-275" r="15157" b="-134"/>
          <a:stretch>
            <a:fillRect/>
          </a:stretch>
        </p:blipFill>
        <p:spPr bwMode="auto">
          <a:xfrm>
            <a:off x="744538" y="838200"/>
            <a:ext cx="4170362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33338"/>
            <a:ext cx="12369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ext Box 5"/>
          <p:cNvSpPr txBox="1">
            <a:spLocks noChangeArrowheads="1"/>
          </p:cNvSpPr>
          <p:nvPr/>
        </p:nvSpPr>
        <p:spPr bwMode="auto">
          <a:xfrm>
            <a:off x="3048000" y="762000"/>
            <a:ext cx="8763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546100" y="1700213"/>
            <a:ext cx="2501900" cy="3429000"/>
          </a:xfrm>
          <a:prstGeom prst="rightArrowCallout">
            <a:avLst>
              <a:gd name="adj1" fmla="val 45000"/>
              <a:gd name="adj2" fmla="val 45000"/>
              <a:gd name="adj3" fmla="val 16667"/>
              <a:gd name="adj4" fmla="val 66667"/>
            </a:avLst>
          </a:prstGeom>
          <a:solidFill>
            <a:srgbClr val="FFCC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3.Sắc </a:t>
            </a: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endParaRPr lang="en-US" altLang="en-US" sz="2400" b="1" kern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biển</a:t>
            </a:r>
            <a:endParaRPr lang="en-US" altLang="en-US" sz="2400" b="1" kern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Cửa</a:t>
            </a: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Tùng</a:t>
            </a:r>
            <a:endParaRPr lang="en-US" altLang="en-US" sz="2400" b="1" kern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đặc</a:t>
            </a:r>
            <a:endParaRPr lang="en-US" altLang="en-US" sz="2400" b="1" kern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kern="0" dirty="0" err="1">
                <a:solidFill>
                  <a:srgbClr val="0000FF"/>
                </a:solidFill>
                <a:latin typeface="Arial" panose="020B0604020202020204" pitchFamily="34" charset="0"/>
              </a:rPr>
              <a:t>biệt</a:t>
            </a:r>
            <a:r>
              <a:rPr lang="en-US" altLang="en-US" sz="2400" b="1" kern="0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629400" y="3690938"/>
            <a:ext cx="5016500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24200" y="4191000"/>
            <a:ext cx="838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44838" y="4676775"/>
            <a:ext cx="3733800" cy="4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51688" y="4664075"/>
            <a:ext cx="3973512" cy="793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10000" y="5146675"/>
            <a:ext cx="5580063" cy="793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C8FBC3-86A8-476E-9ACE-3E4AE29687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4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41400"/>
            <a:ext cx="4724400" cy="24209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696200" y="231775"/>
            <a:ext cx="2667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trưa</a:t>
            </a:r>
          </a:p>
        </p:txBody>
      </p:sp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772025" cy="24336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1066800" y="231775"/>
            <a:ext cx="2286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minh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4953000" y="3624263"/>
            <a:ext cx="2133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Chiều tà</a:t>
            </a:r>
            <a:endParaRPr lang="en-US" altLang="en-US" sz="3600" b="1">
              <a:latin typeface="Tahoma" panose="020B0604030504040204" pitchFamily="34" charset="0"/>
            </a:endParaRPr>
          </a:p>
        </p:txBody>
      </p:sp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5410200" cy="23574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E2B69A2-A4D8-460A-89FB-F0CDA1D270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9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1749" grpId="0"/>
      <p:bldP spid="317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33338"/>
            <a:ext cx="12369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 Box 5"/>
          <p:cNvSpPr txBox="1">
            <a:spLocks noChangeArrowheads="1"/>
          </p:cNvSpPr>
          <p:nvPr/>
        </p:nvSpPr>
        <p:spPr bwMode="auto">
          <a:xfrm>
            <a:off x="6096000" y="1349375"/>
            <a:ext cx="554355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609600" y="1981200"/>
            <a:ext cx="5334000" cy="2946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66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xưa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Tùng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?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359525" y="3200400"/>
            <a:ext cx="5016500" cy="17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359525" y="3810000"/>
            <a:ext cx="5016500" cy="17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172200" y="4419600"/>
            <a:ext cx="198120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969EA9-9EA2-4615-878C-49CDC19EA083}"/>
              </a:ext>
            </a:extLst>
          </p:cNvPr>
          <p:cNvCxnSpPr>
            <a:cxnSpLocks/>
          </p:cNvCxnSpPr>
          <p:nvPr/>
        </p:nvCxnSpPr>
        <p:spPr>
          <a:xfrm flipV="1">
            <a:off x="8534400" y="2608263"/>
            <a:ext cx="3017838" cy="9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C43BA5-9B21-42AD-8F4D-14FC4D09EC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9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971800" y="457200"/>
            <a:ext cx="5638800" cy="2209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marL="227013" indent="-2270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2000" y="3657600"/>
            <a:ext cx="10744200" cy="132343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DDF13F-A526-45F0-9ADD-81CB450A85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hotos.tin8.co/articles/fullsize/article13965/10-bai-bien-dep-hoang-so-it-1429696744-tcwss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3989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F57300-725B-4231-8B5A-13688DBA4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111777"/>
      </p:ext>
    </p:extLst>
  </p:cSld>
  <p:clrMapOvr>
    <a:masterClrMapping/>
  </p:clrMapOvr>
  <p:transition spd="slow" advTm="35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ChangeArrowheads="1"/>
          </p:cNvSpPr>
          <p:nvPr/>
        </p:nvSpPr>
        <p:spPr bwMode="auto">
          <a:xfrm>
            <a:off x="2374900" y="876300"/>
            <a:ext cx="8062913" cy="9302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/>
          </p:cNvPr>
          <p:cNvSpPr txBox="1"/>
          <p:nvPr/>
        </p:nvSpPr>
        <p:spPr>
          <a:xfrm>
            <a:off x="2374900" y="2481263"/>
            <a:ext cx="8062913" cy="12148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đọc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lại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ý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đọc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diễn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cảm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nội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 dung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vi-VN" sz="3647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3647" b="1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46C777-60F7-4F88-BA15-67F8A3FAC8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2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5334000" y="1143000"/>
            <a:ext cx="1981200" cy="788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5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5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5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5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1019175" y="2171700"/>
            <a:ext cx="10791825" cy="1216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4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bài </a:t>
            </a:r>
            <a:r>
              <a:rPr lang="en-US" sz="364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4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</a:p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đọc trước 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364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4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4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112</a:t>
            </a:r>
            <a:r>
              <a:rPr lang="vi-VN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01917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88388E-C6CA-41B6-B435-537135E36F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5" descr="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2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244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340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7" name="WordArt 13"/>
          <p:cNvSpPr>
            <a:spLocks noChangeArrowheads="1" noChangeShapeType="1" noTextEdit="1"/>
          </p:cNvSpPr>
          <p:nvPr/>
        </p:nvSpPr>
        <p:spPr bwMode="auto">
          <a:xfrm>
            <a:off x="2286000" y="2030413"/>
            <a:ext cx="7010400" cy="29606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857250"/>
            <a:ext cx="18224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4229100"/>
            <a:ext cx="20351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064">
            <a:off x="8882063" y="1184275"/>
            <a:ext cx="15367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87"/>
          <p:cNvSpPr txBox="1">
            <a:spLocks noChangeArrowheads="1"/>
          </p:cNvSpPr>
          <p:nvPr/>
        </p:nvSpPr>
        <p:spPr bwMode="auto">
          <a:xfrm>
            <a:off x="2470394" y="20882"/>
            <a:ext cx="7010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53" tIns="43227" rIns="86453" bIns="43227">
            <a:spAutoFit/>
          </a:bodyPr>
          <a:lstStyle>
            <a:lvl1pPr defTabSz="8651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51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51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51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51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51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51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51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51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IMG-305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649.177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8" y="846382"/>
            <a:ext cx="12192000" cy="608781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2756"/>
      </p:ext>
    </p:extLst>
  </p:cSld>
  <p:clrMapOvr>
    <a:masterClrMapping/>
  </p:clrMapOvr>
  <p:transition advTm="612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328" objId="4"/>
        <p14:triggerEvt type="onClick" time="328" objId="4"/>
        <p14:stopEvt time="61043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10"/>
          <p:cNvSpPr txBox="1">
            <a:spLocks noChangeArrowheads="1"/>
          </p:cNvSpPr>
          <p:nvPr/>
        </p:nvSpPr>
        <p:spPr bwMode="auto">
          <a:xfrm>
            <a:off x="4876800" y="501650"/>
            <a:ext cx="1600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160771" name="Text Box 10"/>
          <p:cNvSpPr txBox="1">
            <a:spLocks noChangeArrowheads="1"/>
          </p:cNvSpPr>
          <p:nvPr/>
        </p:nvSpPr>
        <p:spPr bwMode="auto">
          <a:xfrm>
            <a:off x="3200400" y="109538"/>
            <a:ext cx="5791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14 tháng 12 năm 2021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19600" y="923925"/>
            <a:ext cx="4800600" cy="102076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600" i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r>
              <a:rPr lang="en-US" sz="2600" b="1" i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endParaRPr lang="en-US" sz="2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photos.tin8.co/articles/fullsize/article13965/10-bai-bien-dep-hoang-so-it-1429696744-tcwss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00990"/>
            <a:ext cx="12192000" cy="4952999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980143"/>
      </p:ext>
    </p:extLst>
  </p:cSld>
  <p:clrMapOvr>
    <a:masterClrMapping/>
  </p:clrMapOvr>
  <p:transition spd="slow" advTm="25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 descr="Children play clouds design over sky background Vector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5365750" y="46038"/>
            <a:ext cx="6176963" cy="534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37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37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37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37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37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5105400" y="606425"/>
            <a:ext cx="2632075" cy="725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5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405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ửa</a:t>
            </a:r>
            <a:r>
              <a:rPr lang="en-US" sz="405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5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Tùng</a:t>
            </a:r>
            <a:endParaRPr lang="en-US" sz="4052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2863850" y="1681163"/>
            <a:ext cx="6227763" cy="663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4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2855913" y="2527300"/>
            <a:ext cx="6480175" cy="661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4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179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0191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44800" y="3348038"/>
            <a:ext cx="6116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Luyện đọc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8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>
            <a:spLocks noChangeArrowheads="1"/>
          </p:cNvSpPr>
          <p:nvPr/>
        </p:nvSpPr>
        <p:spPr bwMode="auto">
          <a:xfrm>
            <a:off x="2228850" y="949325"/>
            <a:ext cx="7977188" cy="1033463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Luyện đọc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33338"/>
            <a:ext cx="12369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/>
          </p:cNvPr>
          <p:cNvSpPr txBox="1"/>
          <p:nvPr/>
        </p:nvSpPr>
        <p:spPr>
          <a:xfrm>
            <a:off x="5022850" y="476250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/>
          </p:cNvPr>
          <p:cNvSpPr txBox="1"/>
          <p:nvPr/>
        </p:nvSpPr>
        <p:spPr>
          <a:xfrm>
            <a:off x="4724400" y="858838"/>
            <a:ext cx="2168525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ửa</a:t>
            </a:r>
            <a:r>
              <a:rPr lang="en-US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Tùng</a:t>
            </a:r>
            <a:endParaRPr lang="en-US" sz="3242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2" name="TextBox 1">
            <a:extLst/>
          </p:cNvPr>
          <p:cNvSpPr txBox="1"/>
          <p:nvPr/>
        </p:nvSpPr>
        <p:spPr>
          <a:xfrm>
            <a:off x="3470275" y="127000"/>
            <a:ext cx="4826000" cy="466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Thứ 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ngày  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14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 tháng 1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năm 2021</a:t>
            </a:r>
            <a:endParaRPr lang="en-US" sz="243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63846" name="Text Box 5"/>
          <p:cNvSpPr txBox="1">
            <a:spLocks noChangeArrowheads="1"/>
          </p:cNvSpPr>
          <p:nvPr/>
        </p:nvSpPr>
        <p:spPr bwMode="auto">
          <a:xfrm>
            <a:off x="228600" y="1568450"/>
            <a:ext cx="118110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con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lao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                                          Theo THUỴ CHƯƠNG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9600" y="673267"/>
            <a:ext cx="2133600" cy="5847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Sgk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/109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2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t="-4000" r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89945198"/>
              </p:ext>
            </p:extLst>
          </p:nvPr>
        </p:nvGraphicFramePr>
        <p:xfrm>
          <a:off x="551519" y="658867"/>
          <a:ext cx="11380777" cy="5418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9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6F610C-ACD6-4A0F-B3CB-E6652279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876F610C-ACD6-4A0F-B3CB-E6652279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876F610C-ACD6-4A0F-B3CB-E6652279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A5D249-E955-4F71-BD03-9398DA284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dgm id="{6EA5D249-E955-4F71-BD03-9398DA2848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dgm id="{6EA5D249-E955-4F71-BD03-9398DA284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6EA5D249-E955-4F71-BD03-9398DA284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9C45F2-01CC-4A95-BFC0-4420A6D6F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669C45F2-01CC-4A95-BFC0-4420A6D6F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A4E9E1-4BCF-4807-A0E8-B42C73077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6AA4E9E1-4BCF-4807-A0E8-B42C73077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6AA4E9E1-4BCF-4807-A0E8-B42C73077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6AA4E9E1-4BCF-4807-A0E8-B42C73077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33B804-6E0D-4A26-9E64-CF3F5309B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dgm id="{F333B804-6E0D-4A26-9E64-CF3F5309B0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F333B804-6E0D-4A26-9E64-CF3F5309B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F333B804-6E0D-4A26-9E64-CF3F5309B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788DD8E-7E87-4FAE-AECE-22D25B26C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B788DD8E-7E87-4FAE-AECE-22D25B26CF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B788DD8E-7E87-4FAE-AECE-22D25B26C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B788DD8E-7E87-4FAE-AECE-22D25B26C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E64A-DD89-4E4B-9312-B299C856D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graphicEl>
                                              <a:dgm id="{5C38E64A-DD89-4E4B-9312-B299C856D4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5C38E64A-DD89-4E4B-9312-B299C856D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5C38E64A-DD89-4E4B-9312-B299C856D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71600" y="1543865"/>
            <a:ext cx="2133600" cy="73977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644835" y="2453241"/>
            <a:ext cx="1982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066800" y="4419600"/>
            <a:ext cx="4279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23950" y="2352675"/>
            <a:ext cx="3375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123951" y="3327400"/>
            <a:ext cx="227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/>
          </p:cNvPr>
          <p:cNvCxnSpPr>
            <a:cxnSpLocks/>
          </p:cNvCxnSpPr>
          <p:nvPr/>
        </p:nvCxnSpPr>
        <p:spPr>
          <a:xfrm>
            <a:off x="1524000" y="4953000"/>
            <a:ext cx="450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/>
          </p:cNvPr>
          <p:cNvSpPr txBox="1"/>
          <p:nvPr/>
        </p:nvSpPr>
        <p:spPr>
          <a:xfrm>
            <a:off x="3470275" y="127000"/>
            <a:ext cx="4826000" cy="466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Thứ 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ngày  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14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 tháng 1</a:t>
            </a:r>
            <a:r>
              <a:rPr lang="en-US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vi-VN" sz="2431" dirty="0">
                <a:solidFill>
                  <a:prstClr val="black"/>
                </a:solidFill>
                <a:latin typeface="Times New Roman" panose="02020603050405020304" pitchFamily="18" charset="0"/>
              </a:rPr>
              <a:t> năm 2021</a:t>
            </a:r>
            <a:endParaRPr lang="en-US" sz="243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9" name="TextBox 18">
            <a:extLst/>
          </p:cNvPr>
          <p:cNvSpPr txBox="1"/>
          <p:nvPr/>
        </p:nvSpPr>
        <p:spPr>
          <a:xfrm>
            <a:off x="5022850" y="476250"/>
            <a:ext cx="1530350" cy="47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31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31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31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31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/>
          </p:cNvPr>
          <p:cNvSpPr txBox="1"/>
          <p:nvPr/>
        </p:nvSpPr>
        <p:spPr>
          <a:xfrm>
            <a:off x="4724400" y="858838"/>
            <a:ext cx="2168525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688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ửa</a:t>
            </a:r>
            <a:r>
              <a:rPr lang="en-US" sz="32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42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Tùng</a:t>
            </a:r>
            <a:endParaRPr lang="en-US" sz="3242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69163" y="1581150"/>
            <a:ext cx="2713037" cy="73977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3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733677" y="1676400"/>
            <a:ext cx="0" cy="518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656194" y="3202828"/>
            <a:ext cx="2734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/>
          </p:cNvPr>
          <p:cNvCxnSpPr>
            <a:cxnSpLocks/>
          </p:cNvCxnSpPr>
          <p:nvPr/>
        </p:nvCxnSpPr>
        <p:spPr>
          <a:xfrm>
            <a:off x="1828800" y="38862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/>
          </p:cNvPr>
          <p:cNvCxnSpPr>
            <a:cxnSpLocks/>
          </p:cNvCxnSpPr>
          <p:nvPr/>
        </p:nvCxnSpPr>
        <p:spPr>
          <a:xfrm>
            <a:off x="1752600" y="2971800"/>
            <a:ext cx="469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 Box 93"/>
          <p:cNvSpPr txBox="1">
            <a:spLocks noChangeArrowheads="1"/>
          </p:cNvSpPr>
          <p:nvPr/>
        </p:nvSpPr>
        <p:spPr bwMode="auto">
          <a:xfrm>
            <a:off x="6452750" y="2484018"/>
            <a:ext cx="586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7181413" y="3233605"/>
            <a:ext cx="5138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Audio 3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4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9" grpId="0" animBg="1"/>
      <p:bldP spid="12" grpId="0"/>
      <p:bldP spid="12" grpId="1"/>
      <p:bldP spid="13" grpId="0"/>
      <p:bldP spid="14" grpId="0"/>
      <p:bldP spid="14" grpId="1"/>
      <p:bldP spid="15" grpId="0"/>
      <p:bldP spid="15" grpId="1"/>
      <p:bldP spid="22" grpId="0" animBg="1"/>
      <p:bldP spid="25" grpId="0"/>
      <p:bldP spid="25" grpId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3.4|7|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7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2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4.7|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1.4|1.3|5.1|3.6|3|11|6.5|2.3|3.1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1|4.3|5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3049</TotalTime>
  <Words>1029</Words>
  <Application>Microsoft Office PowerPoint</Application>
  <PresentationFormat>Widescreen</PresentationFormat>
  <Paragraphs>114</Paragraphs>
  <Slides>27</Slides>
  <Notes>8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Arial</vt:lpstr>
      <vt:lpstr>Calibri</vt:lpstr>
      <vt:lpstr>Calibri Light</vt:lpstr>
      <vt:lpstr>Tahoma</vt:lpstr>
      <vt:lpstr>Times New Roman</vt:lpstr>
      <vt:lpstr>Default Design</vt:lpstr>
      <vt:lpstr>1_Default Design</vt:lpstr>
      <vt:lpstr>2_Default Design</vt:lpstr>
      <vt:lpstr>3_Office Theme</vt:lpstr>
      <vt:lpstr>1_Office Theme</vt:lpstr>
      <vt:lpstr>Office Theme</vt:lpstr>
      <vt:lpstr>2_Office Theme</vt:lpstr>
      <vt:lpstr>4_Office Theme</vt:lpstr>
      <vt:lpstr>5_Office Theme</vt:lpstr>
      <vt:lpstr>6_Office Theme</vt:lpstr>
      <vt:lpstr>7_Office Theme</vt:lpstr>
      <vt:lpstr>3_Office 主题​​</vt:lpstr>
      <vt:lpstr>8_Office Theme</vt:lpstr>
      <vt:lpstr>10_Office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147 -149 Le Hong Phong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CẨM THÚY</dc:creator>
  <cp:lastModifiedBy>Ngan Duong</cp:lastModifiedBy>
  <cp:revision>158</cp:revision>
  <dcterms:created xsi:type="dcterms:W3CDTF">2009-04-26T01:39:07Z</dcterms:created>
  <dcterms:modified xsi:type="dcterms:W3CDTF">2021-11-21T12:07:09Z</dcterms:modified>
</cp:coreProperties>
</file>